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3.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4.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5.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6.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8.xml" ContentType="application/vnd.openxmlformats-officedocument.them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9.xml" ContentType="application/vnd.openxmlformats-officedocument.them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0.xml" ContentType="application/vnd.openxmlformats-officedocument.them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11.xml" ContentType="application/vnd.openxmlformats-officedocument.theme+xml"/>
  <Override PartName="/ppt/tags/tag223.xml" ContentType="application/vnd.openxmlformats-officedocument.presentationml.tags+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12.xml" ContentType="application/vnd.openxmlformats-officedocument.them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13.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14.xml" ContentType="application/vnd.openxmlformats-officedocument.them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15.xml" ContentType="application/vnd.openxmlformats-officedocument.theme+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theme/theme16.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theme/theme17.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 id="2147484769" r:id="rId5"/>
    <p:sldMasterId id="2147484825" r:id="rId6"/>
    <p:sldMasterId id="2147484880" r:id="rId7"/>
    <p:sldMasterId id="2147484932" r:id="rId8"/>
    <p:sldMasterId id="2147484971" r:id="rId9"/>
    <p:sldMasterId id="2147485027" r:id="rId10"/>
    <p:sldMasterId id="2147485067" r:id="rId11"/>
    <p:sldMasterId id="2147485106" r:id="rId12"/>
    <p:sldMasterId id="2147485145" r:id="rId13"/>
    <p:sldMasterId id="2147485177" r:id="rId14"/>
    <p:sldMasterId id="2147485190" r:id="rId15"/>
    <p:sldMasterId id="2147485223" r:id="rId16"/>
    <p:sldMasterId id="2147485257" r:id="rId17"/>
    <p:sldMasterId id="2147485292" r:id="rId18"/>
    <p:sldMasterId id="2147485301" r:id="rId19"/>
    <p:sldMasterId id="2147485311" r:id="rId20"/>
    <p:sldMasterId id="2147485347" r:id="rId21"/>
  </p:sldMasterIdLst>
  <p:notesMasterIdLst>
    <p:notesMasterId r:id="rId61"/>
  </p:notesMasterIdLst>
  <p:handoutMasterIdLst>
    <p:handoutMasterId r:id="rId62"/>
  </p:handoutMasterIdLst>
  <p:sldIdLst>
    <p:sldId id="2123" r:id="rId22"/>
    <p:sldId id="2251" r:id="rId23"/>
    <p:sldId id="2247" r:id="rId24"/>
    <p:sldId id="2252" r:id="rId25"/>
    <p:sldId id="2226" r:id="rId26"/>
    <p:sldId id="2266" r:id="rId27"/>
    <p:sldId id="2209" r:id="rId28"/>
    <p:sldId id="2187" r:id="rId29"/>
    <p:sldId id="2211" r:id="rId30"/>
    <p:sldId id="2227" r:id="rId31"/>
    <p:sldId id="2198" r:id="rId32"/>
    <p:sldId id="2241" r:id="rId33"/>
    <p:sldId id="2199" r:id="rId34"/>
    <p:sldId id="2249" r:id="rId35"/>
    <p:sldId id="2221" r:id="rId36"/>
    <p:sldId id="2200" r:id="rId37"/>
    <p:sldId id="2258" r:id="rId38"/>
    <p:sldId id="2259" r:id="rId39"/>
    <p:sldId id="2222" r:id="rId40"/>
    <p:sldId id="2287" r:id="rId41"/>
    <p:sldId id="2267" r:id="rId42"/>
    <p:sldId id="2255" r:id="rId43"/>
    <p:sldId id="2256" r:id="rId44"/>
    <p:sldId id="2254" r:id="rId45"/>
    <p:sldId id="2242" r:id="rId46"/>
    <p:sldId id="2201" r:id="rId47"/>
    <p:sldId id="2202" r:id="rId48"/>
    <p:sldId id="2273" r:id="rId49"/>
    <p:sldId id="2274" r:id="rId50"/>
    <p:sldId id="2275" r:id="rId51"/>
    <p:sldId id="2278" r:id="rId52"/>
    <p:sldId id="2277" r:id="rId53"/>
    <p:sldId id="2281" r:id="rId54"/>
    <p:sldId id="2203" r:id="rId55"/>
    <p:sldId id="2204" r:id="rId56"/>
    <p:sldId id="2205" r:id="rId57"/>
    <p:sldId id="2237" r:id="rId58"/>
    <p:sldId id="2231" r:id="rId59"/>
    <p:sldId id="2182" r:id="rId60"/>
  </p:sldIdLst>
  <p:sldSz cx="9144000" cy="6858000" type="letter"/>
  <p:notesSz cx="6858000" cy="9296400"/>
  <p:custDataLst>
    <p:tags r:id="rId63"/>
  </p:custData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0" userDrawn="1">
          <p15:clr>
            <a:srgbClr val="A4A3A4"/>
          </p15:clr>
        </p15:guide>
        <p15:guide id="2" orient="horz" pos="160">
          <p15:clr>
            <a:srgbClr val="A4A3A4"/>
          </p15:clr>
        </p15:guide>
        <p15:guide id="3" orient="horz" pos="728">
          <p15:clr>
            <a:srgbClr val="A4A3A4"/>
          </p15:clr>
        </p15:guide>
        <p15:guide id="4" orient="horz" pos="1320" userDrawn="1">
          <p15:clr>
            <a:srgbClr val="A4A3A4"/>
          </p15:clr>
        </p15:guide>
        <p15:guide id="5" orient="horz" pos="1560" userDrawn="1">
          <p15:clr>
            <a:srgbClr val="A4A3A4"/>
          </p15:clr>
        </p15:guide>
        <p15:guide id="6" orient="horz" pos="3984" userDrawn="1">
          <p15:clr>
            <a:srgbClr val="A4A3A4"/>
          </p15:clr>
        </p15:guide>
        <p15:guide id="7" pos="2880">
          <p15:clr>
            <a:srgbClr val="A4A3A4"/>
          </p15:clr>
        </p15:guide>
        <p15:guide id="8" pos="2984">
          <p15:clr>
            <a:srgbClr val="A4A3A4"/>
          </p15:clr>
        </p15:guide>
        <p15:guide id="9" pos="2776">
          <p15:clr>
            <a:srgbClr val="A4A3A4"/>
          </p15:clr>
        </p15:guide>
        <p15:guide id="10" pos="368">
          <p15:clr>
            <a:srgbClr val="A4A3A4"/>
          </p15:clr>
        </p15:guide>
        <p15:guide id="11" pos="256">
          <p15:clr>
            <a:srgbClr val="A4A3A4"/>
          </p15:clr>
        </p15:guide>
        <p15:guide id="12" pos="5392">
          <p15:clr>
            <a:srgbClr val="A4A3A4"/>
          </p15:clr>
        </p15:guide>
        <p15:guide id="13" pos="550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ebrand, Josh" initials="JH" lastIdx="16" clrIdx="0"/>
  <p:cmAuthor id="1" name="Strandberg, Selena" initials="SS" lastIdx="3" clrIdx="1"/>
  <p:cmAuthor id="2" name="Altimore, Tony" initials="TA" lastIdx="112" clrIdx="2"/>
  <p:cmAuthor id="3" name="Berman, Sam" initials="SB" lastIdx="3" clrIdx="3"/>
  <p:cmAuthor id="4" name="Ennis, Henry William" initials="HE" lastIdx="20" clrIdx="4"/>
  <p:cmAuthor id="5" name="Ennis, Henry W., CTR, DSS" initials="EHWCD" lastIdx="1" clrIdx="5"/>
  <p:cmAuthor id="6" name="Ostroff, Andrew" initials="AO" lastIdx="12" clrIdx="6"/>
  <p:cmAuthor id="7" name="Hill, Kelly Lynn" initials="KH" lastIdx="4" clrIdx="7"/>
  <p:cmAuthor id="8" name="Wang, Nancy Z" initials="NW" lastIdx="2" clrIdx="8"/>
  <p:cmAuthor id="9" name="Hill, Kelly, CTR, DSS" initials="HKCD" lastIdx="1" clrIdx="9"/>
  <p:cmAuthor id="10" name="Cahill, Tom" initials="TC" lastIdx="1" clrIdx="10"/>
  <p:cmAuthor id="11" name="Thomson, Lisa" initials="LT" lastIdx="90" clrIdx="11"/>
  <p:cmAuthor id="12" name="Sherman, Tyler" initials="TS" lastIdx="15" clrIdx="12">
    <p:extLst/>
  </p:cmAuthor>
  <p:cmAuthor id="13" name="O'connor, Catherine (US - Arlington)" initials="OC(-A" lastIdx="43" clrIdx="13">
    <p:extLst/>
  </p:cmAuthor>
  <p:cmAuthor id="14" name="Kilgallin, Amy" initials="AK" lastIdx="52" clrIdx="14">
    <p:extLst/>
  </p:cmAuthor>
  <p:cmAuthor id="15" name="Sfreddo, Sydney Coren" initials="SS" lastIdx="64" clrIdx="15">
    <p:extLst/>
  </p:cmAuthor>
  <p:cmAuthor id="16" name="Cook, Vanessa" initials="VC" lastIdx="93" clrIdx="16">
    <p:extLst/>
  </p:cmAuthor>
  <p:cmAuthor id="17" name="Philip Wyman" initials="PW" lastIdx="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A1DE"/>
    <a:srgbClr val="AADDF1"/>
    <a:srgbClr val="F9F9F9"/>
    <a:srgbClr val="002776"/>
    <a:srgbClr val="FFFF75"/>
    <a:srgbClr val="69D8FF"/>
    <a:srgbClr val="000000"/>
    <a:srgbClr val="B7E5FF"/>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63981" autoAdjust="0"/>
  </p:normalViewPr>
  <p:slideViewPr>
    <p:cSldViewPr snapToGrid="0">
      <p:cViewPr varScale="1">
        <p:scale>
          <a:sx n="92" d="100"/>
          <a:sy n="92" d="100"/>
        </p:scale>
        <p:origin x="1566" y="90"/>
      </p:cViewPr>
      <p:guideLst>
        <p:guide orient="horz" pos="1440"/>
        <p:guide orient="horz" pos="160"/>
        <p:guide orient="horz" pos="728"/>
        <p:guide orient="horz" pos="1320"/>
        <p:guide orient="horz" pos="1560"/>
        <p:guide orient="horz" pos="3984"/>
        <p:guide pos="2880"/>
        <p:guide pos="2984"/>
        <p:guide pos="2776"/>
        <p:guide pos="368"/>
        <p:guide pos="256"/>
        <p:guide pos="5392"/>
        <p:guide pos="5504"/>
      </p:guideLst>
    </p:cSldViewPr>
  </p:slideViewPr>
  <p:outlineViewPr>
    <p:cViewPr>
      <p:scale>
        <a:sx n="33" d="100"/>
        <a:sy n="33" d="100"/>
      </p:scale>
      <p:origin x="48" y="945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10" d="100"/>
          <a:sy n="110" d="100"/>
        </p:scale>
        <p:origin x="-3330" y="30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D5144-9996-4FF5-81BD-5F8C95224F4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B7AA42F-C05D-4DAF-988E-C62C4F0E0CE1}">
      <dgm:prSet phldrT="[Text]" custT="1"/>
      <dgm:spPr>
        <a:xfrm>
          <a:off x="361962" y="234565"/>
          <a:ext cx="8201524" cy="468925"/>
        </a:xfrm>
        <a:solidFill>
          <a:schemeClr val="accent1"/>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National Industrial Security Program Operating Manual (NISPOM)</a:t>
          </a:r>
          <a:endParaRPr lang="en-US" sz="1200" dirty="0">
            <a:solidFill>
              <a:srgbClr val="FFFFFF"/>
            </a:solidFill>
            <a:latin typeface="Times New Roman" panose="02020603050405020304" pitchFamily="18" charset="0"/>
            <a:ea typeface="+mn-ea"/>
            <a:cs typeface="Times New Roman" panose="02020603050405020304" pitchFamily="18" charset="0"/>
          </a:endParaRPr>
        </a:p>
      </dgm:t>
    </dgm:pt>
    <dgm:pt modelId="{66A40A62-A2E6-43F5-B7EC-BDA9E009447D}" type="parTrans" cxnId="{7305E12D-BD26-445D-8CE4-88C53C47A03A}">
      <dgm:prSet/>
      <dgm:spPr/>
      <dgm:t>
        <a:bodyPr/>
        <a:lstStyle/>
        <a:p>
          <a:endParaRPr lang="en-US" sz="1000"/>
        </a:p>
      </dgm:t>
    </dgm:pt>
    <dgm:pt modelId="{898AB8E7-1297-4277-8F09-88E2D98FC7C1}" type="sibTrans" cxnId="{7305E12D-BD26-445D-8CE4-88C53C47A03A}">
      <dgm:prSet/>
      <dgm:spPr>
        <a:xfrm>
          <a:off x="-5830526" y="-892890"/>
          <a:ext cx="6945610" cy="6945610"/>
        </a:xfrm>
        <a:noFill/>
        <a:ln w="25400" cap="flat" cmpd="sng" algn="ctr">
          <a:solidFill>
            <a:srgbClr val="002776"/>
          </a:solidFill>
          <a:prstDash val="solid"/>
        </a:ln>
        <a:effectLst/>
      </dgm:spPr>
      <dgm:t>
        <a:bodyPr/>
        <a:lstStyle/>
        <a:p>
          <a:endParaRPr lang="en-US" sz="1000"/>
        </a:p>
      </dgm:t>
    </dgm:pt>
    <dgm:pt modelId="{F2B876D8-8F43-4EBD-BC47-E57AD3B727AA}">
      <dgm:prSet custT="1"/>
      <dgm:spPr>
        <a:xfrm>
          <a:off x="786615" y="938366"/>
          <a:ext cx="7776870" cy="468925"/>
        </a:xfrm>
        <a:solidFill>
          <a:srgbClr val="00A1D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800-37: </a:t>
          </a:r>
          <a:r>
            <a:rPr lang="en-US" sz="1200" dirty="0" smtClean="0">
              <a:solidFill>
                <a:schemeClr val="bg1"/>
              </a:solidFill>
              <a:latin typeface="Times New Roman" panose="02020603050405020304" pitchFamily="18" charset="0"/>
              <a:cs typeface="Times New Roman" panose="02020603050405020304" pitchFamily="18" charset="0"/>
            </a:rPr>
            <a:t>Guide for Applying the Risk Management Framework to Federal Information Systems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5DB38B93-792E-468E-8E19-4C28D0879376}" type="parTrans" cxnId="{FCAF3116-E126-43EB-BC24-9821F96A16C2}">
      <dgm:prSet/>
      <dgm:spPr/>
      <dgm:t>
        <a:bodyPr/>
        <a:lstStyle/>
        <a:p>
          <a:endParaRPr lang="en-US" sz="1000"/>
        </a:p>
      </dgm:t>
    </dgm:pt>
    <dgm:pt modelId="{2EE5FDDA-89E0-43F9-B447-B0BAC724AC5E}" type="sibTrans" cxnId="{FCAF3116-E126-43EB-BC24-9821F96A16C2}">
      <dgm:prSet/>
      <dgm:spPr/>
      <dgm:t>
        <a:bodyPr/>
        <a:lstStyle/>
        <a:p>
          <a:endParaRPr lang="en-US" sz="1000"/>
        </a:p>
      </dgm:t>
    </dgm:pt>
    <dgm:pt modelId="{574C15DD-292D-4E04-BE65-EF94EB27421A}">
      <dgm:prSet custT="1"/>
      <dgm:spPr>
        <a:xfrm>
          <a:off x="1093625" y="2345451"/>
          <a:ext cx="7469860"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800-53: </a:t>
          </a:r>
          <a:r>
            <a:rPr lang="en-US" sz="1200" dirty="0" smtClean="0">
              <a:solidFill>
                <a:schemeClr val="bg1"/>
              </a:solidFill>
              <a:latin typeface="Times New Roman" panose="02020603050405020304" pitchFamily="18" charset="0"/>
              <a:cs typeface="Times New Roman" panose="02020603050405020304" pitchFamily="18" charset="0"/>
            </a:rPr>
            <a:t>Security and Privacy Controls for Federal Information Systems and Organizations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C7437943-E095-4830-BB71-56BD9B4F9352}" type="parTrans" cxnId="{06BBE35D-CB09-46E4-BCF2-90DE86D11BBB}">
      <dgm:prSet/>
      <dgm:spPr/>
      <dgm:t>
        <a:bodyPr/>
        <a:lstStyle/>
        <a:p>
          <a:endParaRPr lang="en-US" sz="1000"/>
        </a:p>
      </dgm:t>
    </dgm:pt>
    <dgm:pt modelId="{FD719183-5733-43EA-8430-B513B9580F57}" type="sibTrans" cxnId="{06BBE35D-CB09-46E4-BCF2-90DE86D11BBB}">
      <dgm:prSet/>
      <dgm:spPr/>
      <dgm:t>
        <a:bodyPr/>
        <a:lstStyle/>
        <a:p>
          <a:endParaRPr lang="en-US" sz="1000"/>
        </a:p>
      </dgm:t>
    </dgm:pt>
    <dgm:pt modelId="{2DD70670-423F-4331-B473-391EFE138201}">
      <dgm:prSet custT="1"/>
      <dgm:spPr>
        <a:xfrm>
          <a:off x="1019324" y="1641651"/>
          <a:ext cx="7544162"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800-137: </a:t>
          </a:r>
          <a:r>
            <a:rPr lang="en-US" sz="1200" b="0" dirty="0" smtClean="0">
              <a:solidFill>
                <a:srgbClr val="FFFFFF"/>
              </a:solidFill>
              <a:latin typeface="Times New Roman" panose="02020603050405020304" pitchFamily="18" charset="0"/>
              <a:ea typeface="+mn-ea"/>
              <a:cs typeface="Times New Roman" panose="02020603050405020304" pitchFamily="18" charset="0"/>
            </a:rPr>
            <a:t>Information Security Continuous Monitoring (ISCM) for Federal Information Systems and Organizations</a:t>
          </a:r>
        </a:p>
      </dgm:t>
    </dgm:pt>
    <dgm:pt modelId="{DA7A5D78-B824-4AC9-94C3-E366E92F131A}" type="parTrans" cxnId="{6655903B-7F12-469F-B069-CCC10DC77986}">
      <dgm:prSet/>
      <dgm:spPr/>
      <dgm:t>
        <a:bodyPr/>
        <a:lstStyle/>
        <a:p>
          <a:endParaRPr lang="en-US" sz="1000"/>
        </a:p>
      </dgm:t>
    </dgm:pt>
    <dgm:pt modelId="{58DB3BB4-D332-4CFD-BB68-7648213CCD02}" type="sibTrans" cxnId="{6655903B-7F12-469F-B069-CCC10DC77986}">
      <dgm:prSet/>
      <dgm:spPr/>
      <dgm:t>
        <a:bodyPr/>
        <a:lstStyle/>
        <a:p>
          <a:endParaRPr lang="en-US" sz="1000"/>
        </a:p>
      </dgm:t>
    </dgm:pt>
    <dgm:pt modelId="{C84975BF-6B6E-4D2B-B4B8-EA4F90DE1846}">
      <dgm:prSet custT="1"/>
      <dgm:spPr>
        <a:xfrm>
          <a:off x="1093625" y="2345451"/>
          <a:ext cx="7469860" cy="468925"/>
        </a:xfrm>
        <a:solidFill>
          <a:schemeClr val="accent3"/>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800-53A: </a:t>
          </a:r>
          <a:r>
            <a:rPr lang="en-US" sz="1200" b="0" dirty="0" smtClean="0">
              <a:solidFill>
                <a:srgbClr val="FFFFFF"/>
              </a:solidFill>
              <a:latin typeface="Times New Roman" panose="02020603050405020304" pitchFamily="18" charset="0"/>
              <a:ea typeface="+mn-ea"/>
              <a:cs typeface="Times New Roman" panose="02020603050405020304" pitchFamily="18" charset="0"/>
            </a:rPr>
            <a:t>Assessing Security and Privacy Controls in Federal Information Systems and Organizations: Building Effective Assessment Plans</a:t>
          </a:r>
        </a:p>
      </dgm:t>
    </dgm:pt>
    <dgm:pt modelId="{F4714A3D-C7D0-42EB-820F-5CF0BA7515F5}" type="parTrans" cxnId="{D7E843A3-A943-4636-81BF-3BD3C82D21FF}">
      <dgm:prSet/>
      <dgm:spPr/>
      <dgm:t>
        <a:bodyPr/>
        <a:lstStyle/>
        <a:p>
          <a:endParaRPr lang="en-US"/>
        </a:p>
      </dgm:t>
    </dgm:pt>
    <dgm:pt modelId="{D0BA43A6-DA85-4641-B1D5-29B8CD21D351}" type="sibTrans" cxnId="{D7E843A3-A943-4636-81BF-3BD3C82D21FF}">
      <dgm:prSet/>
      <dgm:spPr/>
      <dgm:t>
        <a:bodyPr/>
        <a:lstStyle/>
        <a:p>
          <a:endParaRPr lang="en-US"/>
        </a:p>
      </dgm:t>
    </dgm:pt>
    <dgm:pt modelId="{0682B562-B677-4B8B-92EA-1EA691536664}">
      <dgm:prSet custT="1"/>
      <dgm:spPr>
        <a:xfrm>
          <a:off x="1093625" y="2345451"/>
          <a:ext cx="7469860" cy="468925"/>
        </a:xfrm>
        <a:solidFill>
          <a:srgbClr val="002776"/>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Committee on National Security Systems Instruction (CNSSI) 1253: </a:t>
          </a:r>
          <a:r>
            <a:rPr lang="en-US" sz="1200" b="0" dirty="0" smtClean="0">
              <a:solidFill>
                <a:srgbClr val="FFFFFF"/>
              </a:solidFill>
              <a:latin typeface="Times New Roman" panose="02020603050405020304" pitchFamily="18" charset="0"/>
              <a:ea typeface="+mn-ea"/>
              <a:cs typeface="Times New Roman" panose="02020603050405020304" pitchFamily="18" charset="0"/>
            </a:rPr>
            <a:t>Security Categorization and Control Selection for National Security Systems </a:t>
          </a:r>
          <a:endParaRPr lang="en-US" sz="1200" b="1" dirty="0" smtClean="0">
            <a:solidFill>
              <a:srgbClr val="FFFFFF"/>
            </a:solidFill>
            <a:latin typeface="Times New Roman" panose="02020603050405020304" pitchFamily="18" charset="0"/>
            <a:ea typeface="+mn-ea"/>
            <a:cs typeface="Times New Roman" panose="02020603050405020304" pitchFamily="18" charset="0"/>
          </a:endParaRPr>
        </a:p>
      </dgm:t>
    </dgm:pt>
    <dgm:pt modelId="{C6CB8A93-27E7-4083-93A8-23868EC33372}" type="parTrans" cxnId="{040C43D4-F3C4-4ED1-A70A-6A3CB786BB95}">
      <dgm:prSet/>
      <dgm:spPr/>
      <dgm:t>
        <a:bodyPr/>
        <a:lstStyle/>
        <a:p>
          <a:endParaRPr lang="en-US"/>
        </a:p>
      </dgm:t>
    </dgm:pt>
    <dgm:pt modelId="{43EE805E-E53C-45CD-A8DF-5D302112C2C4}" type="sibTrans" cxnId="{040C43D4-F3C4-4ED1-A70A-6A3CB786BB95}">
      <dgm:prSet/>
      <dgm:spPr/>
      <dgm:t>
        <a:bodyPr/>
        <a:lstStyle/>
        <a:p>
          <a:endParaRPr lang="en-US"/>
        </a:p>
      </dgm:t>
    </dgm:pt>
    <dgm:pt modelId="{50618385-9AE3-41A0-B4FF-DCE00B1D3663}" type="pres">
      <dgm:prSet presAssocID="{5F1D5144-9996-4FF5-81BD-5F8C95224F42}" presName="Name0" presStyleCnt="0">
        <dgm:presLayoutVars>
          <dgm:chMax val="7"/>
          <dgm:chPref val="7"/>
          <dgm:dir/>
        </dgm:presLayoutVars>
      </dgm:prSet>
      <dgm:spPr/>
      <dgm:t>
        <a:bodyPr/>
        <a:lstStyle/>
        <a:p>
          <a:endParaRPr lang="en-US"/>
        </a:p>
      </dgm:t>
    </dgm:pt>
    <dgm:pt modelId="{3F2D1D43-659D-4584-8E92-8842115AC75A}" type="pres">
      <dgm:prSet presAssocID="{5F1D5144-9996-4FF5-81BD-5F8C95224F42}" presName="Name1" presStyleCnt="0"/>
      <dgm:spPr/>
    </dgm:pt>
    <dgm:pt modelId="{C675B8C8-BA1C-4B92-BCAD-5961F18D0D20}" type="pres">
      <dgm:prSet presAssocID="{5F1D5144-9996-4FF5-81BD-5F8C95224F42}" presName="cycle" presStyleCnt="0"/>
      <dgm:spPr/>
    </dgm:pt>
    <dgm:pt modelId="{C65A940D-000B-4A37-9677-0038C8AFDE59}" type="pres">
      <dgm:prSet presAssocID="{5F1D5144-9996-4FF5-81BD-5F8C95224F42}" presName="srcNode" presStyleLbl="node1" presStyleIdx="0" presStyleCnt="6"/>
      <dgm:spPr/>
    </dgm:pt>
    <dgm:pt modelId="{376516E8-35E1-4E6B-91E5-85002178564E}" type="pres">
      <dgm:prSet presAssocID="{5F1D5144-9996-4FF5-81BD-5F8C95224F42}" presName="conn" presStyleLbl="parChTrans1D2" presStyleIdx="0" presStyleCnt="1"/>
      <dgm:spPr>
        <a:prstGeom prst="blockArc">
          <a:avLst>
            <a:gd name="adj1" fmla="val 18900000"/>
            <a:gd name="adj2" fmla="val 2700000"/>
            <a:gd name="adj3" fmla="val 311"/>
          </a:avLst>
        </a:prstGeom>
      </dgm:spPr>
      <dgm:t>
        <a:bodyPr/>
        <a:lstStyle/>
        <a:p>
          <a:endParaRPr lang="en-US"/>
        </a:p>
      </dgm:t>
    </dgm:pt>
    <dgm:pt modelId="{A54D53F9-2276-4339-A3A9-F9546B18C905}" type="pres">
      <dgm:prSet presAssocID="{5F1D5144-9996-4FF5-81BD-5F8C95224F42}" presName="extraNode" presStyleLbl="node1" presStyleIdx="0" presStyleCnt="6"/>
      <dgm:spPr/>
    </dgm:pt>
    <dgm:pt modelId="{A67A75ED-8B9A-44FE-8E3A-F3499B51C024}" type="pres">
      <dgm:prSet presAssocID="{5F1D5144-9996-4FF5-81BD-5F8C95224F42}" presName="dstNode" presStyleLbl="node1" presStyleIdx="0" presStyleCnt="6"/>
      <dgm:spPr/>
    </dgm:pt>
    <dgm:pt modelId="{B3027FED-3AD3-43C9-B3A2-2BE1A699ED7C}" type="pres">
      <dgm:prSet presAssocID="{FB7AA42F-C05D-4DAF-988E-C62C4F0E0CE1}" presName="text_1" presStyleLbl="node1" presStyleIdx="0" presStyleCnt="6" custScaleY="131597">
        <dgm:presLayoutVars>
          <dgm:bulletEnabled val="1"/>
        </dgm:presLayoutVars>
      </dgm:prSet>
      <dgm:spPr>
        <a:prstGeom prst="rect">
          <a:avLst/>
        </a:prstGeom>
      </dgm:spPr>
      <dgm:t>
        <a:bodyPr/>
        <a:lstStyle/>
        <a:p>
          <a:endParaRPr lang="en-US"/>
        </a:p>
      </dgm:t>
    </dgm:pt>
    <dgm:pt modelId="{FF0E2102-6C44-4D6F-8599-50BEF980A7A5}" type="pres">
      <dgm:prSet presAssocID="{FB7AA42F-C05D-4DAF-988E-C62C4F0E0CE1}" presName="accent_1" presStyleCnt="0"/>
      <dgm:spPr/>
    </dgm:pt>
    <dgm:pt modelId="{5974B59A-7BAF-4A56-B9E9-210C526D315B}" type="pres">
      <dgm:prSet presAssocID="{FB7AA42F-C05D-4DAF-988E-C62C4F0E0CE1}" presName="accentRepeatNode" presStyleLbl="solidFgAcc1" presStyleIdx="0" presStyleCnt="6"/>
      <dgm:spPr>
        <a:xfrm>
          <a:off x="68883" y="175950"/>
          <a:ext cx="586156" cy="586156"/>
        </a:xfrm>
        <a:prstGeom prst="ellipse">
          <a:avLst/>
        </a:prstGeom>
        <a:solidFill>
          <a:srgbClr val="FFFFFF">
            <a:hueOff val="0"/>
            <a:satOff val="0"/>
            <a:lumOff val="0"/>
            <a:alphaOff val="0"/>
          </a:srgbClr>
        </a:solidFill>
        <a:ln w="25400" cap="flat" cmpd="sng" algn="ctr">
          <a:solidFill>
            <a:schemeClr val="accent1"/>
          </a:solidFill>
          <a:prstDash val="solid"/>
        </a:ln>
        <a:effectLst/>
      </dgm:spPr>
      <dgm:t>
        <a:bodyPr/>
        <a:lstStyle/>
        <a:p>
          <a:endParaRPr lang="en-US"/>
        </a:p>
      </dgm:t>
    </dgm:pt>
    <dgm:pt modelId="{171AB777-7721-44D2-A14A-120925ED7041}" type="pres">
      <dgm:prSet presAssocID="{F2B876D8-8F43-4EBD-BC47-E57AD3B727AA}" presName="text_2" presStyleLbl="node1" presStyleIdx="1" presStyleCnt="6" custScaleY="131597">
        <dgm:presLayoutVars>
          <dgm:bulletEnabled val="1"/>
        </dgm:presLayoutVars>
      </dgm:prSet>
      <dgm:spPr>
        <a:prstGeom prst="rect">
          <a:avLst/>
        </a:prstGeom>
      </dgm:spPr>
      <dgm:t>
        <a:bodyPr/>
        <a:lstStyle/>
        <a:p>
          <a:endParaRPr lang="en-US"/>
        </a:p>
      </dgm:t>
    </dgm:pt>
    <dgm:pt modelId="{EAA9415A-FFED-48B3-879D-322BD20597FC}" type="pres">
      <dgm:prSet presAssocID="{F2B876D8-8F43-4EBD-BC47-E57AD3B727AA}" presName="accent_2" presStyleCnt="0"/>
      <dgm:spPr/>
    </dgm:pt>
    <dgm:pt modelId="{D179FE36-9E92-4632-945D-DCE58583C91A}" type="pres">
      <dgm:prSet presAssocID="{F2B876D8-8F43-4EBD-BC47-E57AD3B727AA}" presName="accentRepeatNode" presStyleLbl="solidFgAcc1" presStyleIdx="1" presStyleCnt="6"/>
      <dgm:spPr>
        <a:xfrm>
          <a:off x="493537" y="879750"/>
          <a:ext cx="586156" cy="586156"/>
        </a:xfrm>
        <a:prstGeom prst="ellipse">
          <a:avLst/>
        </a:prstGeom>
        <a:solidFill>
          <a:srgbClr val="FFFFFF">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endParaRPr lang="en-US"/>
        </a:p>
      </dgm:t>
    </dgm:pt>
    <dgm:pt modelId="{FADDCA01-A399-497B-982C-9236998AEF5F}" type="pres">
      <dgm:prSet presAssocID="{2DD70670-423F-4331-B473-391EFE138201}" presName="text_3" presStyleLbl="node1" presStyleIdx="2" presStyleCnt="6" custScaleY="131597">
        <dgm:presLayoutVars>
          <dgm:bulletEnabled val="1"/>
        </dgm:presLayoutVars>
      </dgm:prSet>
      <dgm:spPr>
        <a:prstGeom prst="rect">
          <a:avLst/>
        </a:prstGeom>
      </dgm:spPr>
      <dgm:t>
        <a:bodyPr/>
        <a:lstStyle/>
        <a:p>
          <a:endParaRPr lang="en-US"/>
        </a:p>
      </dgm:t>
    </dgm:pt>
    <dgm:pt modelId="{3E92DF4B-735F-4DB5-875C-72F471AA59DA}" type="pres">
      <dgm:prSet presAssocID="{2DD70670-423F-4331-B473-391EFE138201}" presName="accent_3" presStyleCnt="0"/>
      <dgm:spPr/>
    </dgm:pt>
    <dgm:pt modelId="{4CACCA2C-9C86-4779-BFC1-20E8348B1D92}" type="pres">
      <dgm:prSet presAssocID="{2DD70670-423F-4331-B473-391EFE138201}" presName="accentRepeatNode" presStyleLbl="solidFgAcc1" presStyleIdx="2" presStyleCnt="6"/>
      <dgm:spPr>
        <a:xfrm>
          <a:off x="726245" y="1583035"/>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D3CD091A-41E8-4DB6-9133-262D4A8C43C2}" type="pres">
      <dgm:prSet presAssocID="{574C15DD-292D-4E04-BE65-EF94EB27421A}" presName="text_4" presStyleLbl="node1" presStyleIdx="3" presStyleCnt="6" custScaleY="131597">
        <dgm:presLayoutVars>
          <dgm:bulletEnabled val="1"/>
        </dgm:presLayoutVars>
      </dgm:prSet>
      <dgm:spPr>
        <a:prstGeom prst="rect">
          <a:avLst/>
        </a:prstGeom>
      </dgm:spPr>
      <dgm:t>
        <a:bodyPr/>
        <a:lstStyle/>
        <a:p>
          <a:endParaRPr lang="en-US"/>
        </a:p>
      </dgm:t>
    </dgm:pt>
    <dgm:pt modelId="{F61FD925-A4CF-48C8-9DC0-81E2D2A0DDF9}" type="pres">
      <dgm:prSet presAssocID="{574C15DD-292D-4E04-BE65-EF94EB27421A}" presName="accent_4" presStyleCnt="0"/>
      <dgm:spPr/>
    </dgm:pt>
    <dgm:pt modelId="{A2F6966B-1846-4A34-A504-1D14188496A1}" type="pres">
      <dgm:prSet presAssocID="{574C15DD-292D-4E04-BE65-EF94EB27421A}" presName="accentRepeatNode" presStyleLbl="solidFgAcc1" presStyleIdx="3" presStyleCnt="6"/>
      <dgm:spPr>
        <a:xfrm>
          <a:off x="800547" y="2286836"/>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0D6D1B4D-E2FF-460C-9E3C-91363EA46BE6}" type="pres">
      <dgm:prSet presAssocID="{C84975BF-6B6E-4D2B-B4B8-EA4F90DE1846}" presName="text_5" presStyleLbl="node1" presStyleIdx="4" presStyleCnt="6" custScaleY="131597">
        <dgm:presLayoutVars>
          <dgm:bulletEnabled val="1"/>
        </dgm:presLayoutVars>
      </dgm:prSet>
      <dgm:spPr/>
      <dgm:t>
        <a:bodyPr/>
        <a:lstStyle/>
        <a:p>
          <a:endParaRPr lang="en-US"/>
        </a:p>
      </dgm:t>
    </dgm:pt>
    <dgm:pt modelId="{B8EE467A-33DD-45A7-88C3-3B4B3E57F098}" type="pres">
      <dgm:prSet presAssocID="{C84975BF-6B6E-4D2B-B4B8-EA4F90DE1846}" presName="accent_5" presStyleCnt="0"/>
      <dgm:spPr/>
    </dgm:pt>
    <dgm:pt modelId="{A668BEBD-458D-4B3A-9F15-304C674EE1C8}" type="pres">
      <dgm:prSet presAssocID="{C84975BF-6B6E-4D2B-B4B8-EA4F90DE1846}" presName="accentRepeatNode" presStyleLbl="solidFgAcc1" presStyleIdx="4" presStyleCnt="6"/>
      <dgm:spPr>
        <a:ln>
          <a:solidFill>
            <a:srgbClr val="00A1DE"/>
          </a:solidFill>
        </a:ln>
      </dgm:spPr>
      <dgm:t>
        <a:bodyPr/>
        <a:lstStyle/>
        <a:p>
          <a:endParaRPr lang="en-US"/>
        </a:p>
      </dgm:t>
    </dgm:pt>
    <dgm:pt modelId="{72030B6F-5AFB-4978-9185-127475FF3E0B}" type="pres">
      <dgm:prSet presAssocID="{0682B562-B677-4B8B-92EA-1EA691536664}" presName="text_6" presStyleLbl="node1" presStyleIdx="5" presStyleCnt="6" custScaleY="131597">
        <dgm:presLayoutVars>
          <dgm:bulletEnabled val="1"/>
        </dgm:presLayoutVars>
      </dgm:prSet>
      <dgm:spPr/>
      <dgm:t>
        <a:bodyPr/>
        <a:lstStyle/>
        <a:p>
          <a:endParaRPr lang="en-US"/>
        </a:p>
      </dgm:t>
    </dgm:pt>
    <dgm:pt modelId="{49D93655-827D-461D-AF1E-F765598AAA55}" type="pres">
      <dgm:prSet presAssocID="{0682B562-B677-4B8B-92EA-1EA691536664}" presName="accent_6" presStyleCnt="0"/>
      <dgm:spPr/>
    </dgm:pt>
    <dgm:pt modelId="{8EAF113A-B0EE-4C51-8B32-BAA91BB033CA}" type="pres">
      <dgm:prSet presAssocID="{0682B562-B677-4B8B-92EA-1EA691536664}" presName="accentRepeatNode" presStyleLbl="solidFgAcc1" presStyleIdx="5" presStyleCnt="6"/>
      <dgm:spPr>
        <a:ln>
          <a:solidFill>
            <a:schemeClr val="accent1"/>
          </a:solidFill>
        </a:ln>
      </dgm:spPr>
      <dgm:t>
        <a:bodyPr/>
        <a:lstStyle/>
        <a:p>
          <a:endParaRPr lang="en-US"/>
        </a:p>
      </dgm:t>
    </dgm:pt>
  </dgm:ptLst>
  <dgm:cxnLst>
    <dgm:cxn modelId="{486D5004-C5A9-4F53-9B85-7C4A5686DA1C}" type="presOf" srcId="{F2B876D8-8F43-4EBD-BC47-E57AD3B727AA}" destId="{171AB777-7721-44D2-A14A-120925ED7041}" srcOrd="0" destOrd="0" presId="urn:microsoft.com/office/officeart/2008/layout/VerticalCurvedList"/>
    <dgm:cxn modelId="{040C43D4-F3C4-4ED1-A70A-6A3CB786BB95}" srcId="{5F1D5144-9996-4FF5-81BD-5F8C95224F42}" destId="{0682B562-B677-4B8B-92EA-1EA691536664}" srcOrd="5" destOrd="0" parTransId="{C6CB8A93-27E7-4083-93A8-23868EC33372}" sibTransId="{43EE805E-E53C-45CD-A8DF-5D302112C2C4}"/>
    <dgm:cxn modelId="{805AE7BE-0232-40D7-9B59-95AF51922B8D}" type="presOf" srcId="{898AB8E7-1297-4277-8F09-88E2D98FC7C1}" destId="{376516E8-35E1-4E6B-91E5-85002178564E}" srcOrd="0" destOrd="0" presId="urn:microsoft.com/office/officeart/2008/layout/VerticalCurvedList"/>
    <dgm:cxn modelId="{D7E843A3-A943-4636-81BF-3BD3C82D21FF}" srcId="{5F1D5144-9996-4FF5-81BD-5F8C95224F42}" destId="{C84975BF-6B6E-4D2B-B4B8-EA4F90DE1846}" srcOrd="4" destOrd="0" parTransId="{F4714A3D-C7D0-42EB-820F-5CF0BA7515F5}" sibTransId="{D0BA43A6-DA85-4641-B1D5-29B8CD21D351}"/>
    <dgm:cxn modelId="{E54B1581-58FD-42AD-8D79-0B487D5E2A2C}" type="presOf" srcId="{FB7AA42F-C05D-4DAF-988E-C62C4F0E0CE1}" destId="{B3027FED-3AD3-43C9-B3A2-2BE1A699ED7C}" srcOrd="0" destOrd="0" presId="urn:microsoft.com/office/officeart/2008/layout/VerticalCurvedList"/>
    <dgm:cxn modelId="{6BD1A3C6-4F5F-4120-BF19-86BA41673EDC}" type="presOf" srcId="{5F1D5144-9996-4FF5-81BD-5F8C95224F42}" destId="{50618385-9AE3-41A0-B4FF-DCE00B1D3663}" srcOrd="0" destOrd="0" presId="urn:microsoft.com/office/officeart/2008/layout/VerticalCurvedList"/>
    <dgm:cxn modelId="{95544C58-9877-4441-82EF-BF1153C94982}" type="presOf" srcId="{C84975BF-6B6E-4D2B-B4B8-EA4F90DE1846}" destId="{0D6D1B4D-E2FF-460C-9E3C-91363EA46BE6}" srcOrd="0" destOrd="0" presId="urn:microsoft.com/office/officeart/2008/layout/VerticalCurvedList"/>
    <dgm:cxn modelId="{6655903B-7F12-469F-B069-CCC10DC77986}" srcId="{5F1D5144-9996-4FF5-81BD-5F8C95224F42}" destId="{2DD70670-423F-4331-B473-391EFE138201}" srcOrd="2" destOrd="0" parTransId="{DA7A5D78-B824-4AC9-94C3-E366E92F131A}" sibTransId="{58DB3BB4-D332-4CFD-BB68-7648213CCD02}"/>
    <dgm:cxn modelId="{FCAF3116-E126-43EB-BC24-9821F96A16C2}" srcId="{5F1D5144-9996-4FF5-81BD-5F8C95224F42}" destId="{F2B876D8-8F43-4EBD-BC47-E57AD3B727AA}" srcOrd="1" destOrd="0" parTransId="{5DB38B93-792E-468E-8E19-4C28D0879376}" sibTransId="{2EE5FDDA-89E0-43F9-B447-B0BAC724AC5E}"/>
    <dgm:cxn modelId="{7305E12D-BD26-445D-8CE4-88C53C47A03A}" srcId="{5F1D5144-9996-4FF5-81BD-5F8C95224F42}" destId="{FB7AA42F-C05D-4DAF-988E-C62C4F0E0CE1}" srcOrd="0" destOrd="0" parTransId="{66A40A62-A2E6-43F5-B7EC-BDA9E009447D}" sibTransId="{898AB8E7-1297-4277-8F09-88E2D98FC7C1}"/>
    <dgm:cxn modelId="{389B3409-0619-47E7-87A6-2D74BE0FDB78}" type="presOf" srcId="{0682B562-B677-4B8B-92EA-1EA691536664}" destId="{72030B6F-5AFB-4978-9185-127475FF3E0B}" srcOrd="0" destOrd="0" presId="urn:microsoft.com/office/officeart/2008/layout/VerticalCurvedList"/>
    <dgm:cxn modelId="{06BBE35D-CB09-46E4-BCF2-90DE86D11BBB}" srcId="{5F1D5144-9996-4FF5-81BD-5F8C95224F42}" destId="{574C15DD-292D-4E04-BE65-EF94EB27421A}" srcOrd="3" destOrd="0" parTransId="{C7437943-E095-4830-BB71-56BD9B4F9352}" sibTransId="{FD719183-5733-43EA-8430-B513B9580F57}"/>
    <dgm:cxn modelId="{539C0503-C1D2-44C9-8D18-A769A5928CAE}" type="presOf" srcId="{574C15DD-292D-4E04-BE65-EF94EB27421A}" destId="{D3CD091A-41E8-4DB6-9133-262D4A8C43C2}" srcOrd="0" destOrd="0" presId="urn:microsoft.com/office/officeart/2008/layout/VerticalCurvedList"/>
    <dgm:cxn modelId="{05557841-C7EC-41AB-9C4E-40403D27F426}" type="presOf" srcId="{2DD70670-423F-4331-B473-391EFE138201}" destId="{FADDCA01-A399-497B-982C-9236998AEF5F}" srcOrd="0" destOrd="0" presId="urn:microsoft.com/office/officeart/2008/layout/VerticalCurvedList"/>
    <dgm:cxn modelId="{CC0C8D13-87CA-427B-864C-6A4714B53375}" type="presParOf" srcId="{50618385-9AE3-41A0-B4FF-DCE00B1D3663}" destId="{3F2D1D43-659D-4584-8E92-8842115AC75A}" srcOrd="0" destOrd="0" presId="urn:microsoft.com/office/officeart/2008/layout/VerticalCurvedList"/>
    <dgm:cxn modelId="{36FC7E36-C31A-42FE-B778-5C9B420D35BA}" type="presParOf" srcId="{3F2D1D43-659D-4584-8E92-8842115AC75A}" destId="{C675B8C8-BA1C-4B92-BCAD-5961F18D0D20}" srcOrd="0" destOrd="0" presId="urn:microsoft.com/office/officeart/2008/layout/VerticalCurvedList"/>
    <dgm:cxn modelId="{EA1CA240-36BA-42E2-8190-3FB7D2383D9E}" type="presParOf" srcId="{C675B8C8-BA1C-4B92-BCAD-5961F18D0D20}" destId="{C65A940D-000B-4A37-9677-0038C8AFDE59}" srcOrd="0" destOrd="0" presId="urn:microsoft.com/office/officeart/2008/layout/VerticalCurvedList"/>
    <dgm:cxn modelId="{E2A6A2C5-1221-4E58-AE47-B5220298A983}" type="presParOf" srcId="{C675B8C8-BA1C-4B92-BCAD-5961F18D0D20}" destId="{376516E8-35E1-4E6B-91E5-85002178564E}" srcOrd="1" destOrd="0" presId="urn:microsoft.com/office/officeart/2008/layout/VerticalCurvedList"/>
    <dgm:cxn modelId="{C5EAACE1-E3CE-4954-BC24-88D2B96F5554}" type="presParOf" srcId="{C675B8C8-BA1C-4B92-BCAD-5961F18D0D20}" destId="{A54D53F9-2276-4339-A3A9-F9546B18C905}" srcOrd="2" destOrd="0" presId="urn:microsoft.com/office/officeart/2008/layout/VerticalCurvedList"/>
    <dgm:cxn modelId="{AF94A816-696E-4450-962A-5DFC4BBC264A}" type="presParOf" srcId="{C675B8C8-BA1C-4B92-BCAD-5961F18D0D20}" destId="{A67A75ED-8B9A-44FE-8E3A-F3499B51C024}" srcOrd="3" destOrd="0" presId="urn:microsoft.com/office/officeart/2008/layout/VerticalCurvedList"/>
    <dgm:cxn modelId="{F7978391-0EB9-4598-8178-BB0F42933C0B}" type="presParOf" srcId="{3F2D1D43-659D-4584-8E92-8842115AC75A}" destId="{B3027FED-3AD3-43C9-B3A2-2BE1A699ED7C}" srcOrd="1" destOrd="0" presId="urn:microsoft.com/office/officeart/2008/layout/VerticalCurvedList"/>
    <dgm:cxn modelId="{FFC53887-AA64-4ADE-81E5-41FC7EC95F7F}" type="presParOf" srcId="{3F2D1D43-659D-4584-8E92-8842115AC75A}" destId="{FF0E2102-6C44-4D6F-8599-50BEF980A7A5}" srcOrd="2" destOrd="0" presId="urn:microsoft.com/office/officeart/2008/layout/VerticalCurvedList"/>
    <dgm:cxn modelId="{B95E1BC1-1264-4CE4-8D6D-6EC9FBE55931}" type="presParOf" srcId="{FF0E2102-6C44-4D6F-8599-50BEF980A7A5}" destId="{5974B59A-7BAF-4A56-B9E9-210C526D315B}" srcOrd="0" destOrd="0" presId="urn:microsoft.com/office/officeart/2008/layout/VerticalCurvedList"/>
    <dgm:cxn modelId="{45A72EC0-168D-44ED-B93E-AA6CCB61739E}" type="presParOf" srcId="{3F2D1D43-659D-4584-8E92-8842115AC75A}" destId="{171AB777-7721-44D2-A14A-120925ED7041}" srcOrd="3" destOrd="0" presId="urn:microsoft.com/office/officeart/2008/layout/VerticalCurvedList"/>
    <dgm:cxn modelId="{CE1CEB47-64D5-4600-8580-8304C8B5013B}" type="presParOf" srcId="{3F2D1D43-659D-4584-8E92-8842115AC75A}" destId="{EAA9415A-FFED-48B3-879D-322BD20597FC}" srcOrd="4" destOrd="0" presId="urn:microsoft.com/office/officeart/2008/layout/VerticalCurvedList"/>
    <dgm:cxn modelId="{06396DEF-D28D-4106-B472-357420699A2B}" type="presParOf" srcId="{EAA9415A-FFED-48B3-879D-322BD20597FC}" destId="{D179FE36-9E92-4632-945D-DCE58583C91A}" srcOrd="0" destOrd="0" presId="urn:microsoft.com/office/officeart/2008/layout/VerticalCurvedList"/>
    <dgm:cxn modelId="{0B0F7AD0-C093-4585-8E52-BDC2318982E5}" type="presParOf" srcId="{3F2D1D43-659D-4584-8E92-8842115AC75A}" destId="{FADDCA01-A399-497B-982C-9236998AEF5F}" srcOrd="5" destOrd="0" presId="urn:microsoft.com/office/officeart/2008/layout/VerticalCurvedList"/>
    <dgm:cxn modelId="{78A08866-9B82-4018-8621-6CB7AED6466E}" type="presParOf" srcId="{3F2D1D43-659D-4584-8E92-8842115AC75A}" destId="{3E92DF4B-735F-4DB5-875C-72F471AA59DA}" srcOrd="6" destOrd="0" presId="urn:microsoft.com/office/officeart/2008/layout/VerticalCurvedList"/>
    <dgm:cxn modelId="{9AA0C799-B447-48AF-8088-7AFAE70DE465}" type="presParOf" srcId="{3E92DF4B-735F-4DB5-875C-72F471AA59DA}" destId="{4CACCA2C-9C86-4779-BFC1-20E8348B1D92}" srcOrd="0" destOrd="0" presId="urn:microsoft.com/office/officeart/2008/layout/VerticalCurvedList"/>
    <dgm:cxn modelId="{19D40422-398B-4B6C-BC80-D955F7A2C3B0}" type="presParOf" srcId="{3F2D1D43-659D-4584-8E92-8842115AC75A}" destId="{D3CD091A-41E8-4DB6-9133-262D4A8C43C2}" srcOrd="7" destOrd="0" presId="urn:microsoft.com/office/officeart/2008/layout/VerticalCurvedList"/>
    <dgm:cxn modelId="{C6D165DB-5485-4F19-8A4F-4369F03D7742}" type="presParOf" srcId="{3F2D1D43-659D-4584-8E92-8842115AC75A}" destId="{F61FD925-A4CF-48C8-9DC0-81E2D2A0DDF9}" srcOrd="8" destOrd="0" presId="urn:microsoft.com/office/officeart/2008/layout/VerticalCurvedList"/>
    <dgm:cxn modelId="{5217A494-4B2A-47F1-9DB9-69318E007F13}" type="presParOf" srcId="{F61FD925-A4CF-48C8-9DC0-81E2D2A0DDF9}" destId="{A2F6966B-1846-4A34-A504-1D14188496A1}" srcOrd="0" destOrd="0" presId="urn:microsoft.com/office/officeart/2008/layout/VerticalCurvedList"/>
    <dgm:cxn modelId="{8B61481B-738C-4841-9C87-C2D79FB0BF95}" type="presParOf" srcId="{3F2D1D43-659D-4584-8E92-8842115AC75A}" destId="{0D6D1B4D-E2FF-460C-9E3C-91363EA46BE6}" srcOrd="9" destOrd="0" presId="urn:microsoft.com/office/officeart/2008/layout/VerticalCurvedList"/>
    <dgm:cxn modelId="{07299EB8-FB98-4BC6-AA7B-C67450754E16}" type="presParOf" srcId="{3F2D1D43-659D-4584-8E92-8842115AC75A}" destId="{B8EE467A-33DD-45A7-88C3-3B4B3E57F098}" srcOrd="10" destOrd="0" presId="urn:microsoft.com/office/officeart/2008/layout/VerticalCurvedList"/>
    <dgm:cxn modelId="{C1FA0AF2-E583-41A2-A0D5-A6E06CEBBC51}" type="presParOf" srcId="{B8EE467A-33DD-45A7-88C3-3B4B3E57F098}" destId="{A668BEBD-458D-4B3A-9F15-304C674EE1C8}" srcOrd="0" destOrd="0" presId="urn:microsoft.com/office/officeart/2008/layout/VerticalCurvedList"/>
    <dgm:cxn modelId="{94038489-5C64-4193-A0BC-96E663FE5FDE}" type="presParOf" srcId="{3F2D1D43-659D-4584-8E92-8842115AC75A}" destId="{72030B6F-5AFB-4978-9185-127475FF3E0B}" srcOrd="11" destOrd="0" presId="urn:microsoft.com/office/officeart/2008/layout/VerticalCurvedList"/>
    <dgm:cxn modelId="{13E4AF24-7AF0-4F2E-B0FB-91CC3D9CA8E7}" type="presParOf" srcId="{3F2D1D43-659D-4584-8E92-8842115AC75A}" destId="{49D93655-827D-461D-AF1E-F765598AAA55}" srcOrd="12" destOrd="0" presId="urn:microsoft.com/office/officeart/2008/layout/VerticalCurvedList"/>
    <dgm:cxn modelId="{C30F1DBA-2D4A-4131-B07B-28BCA1BFEB11}" type="presParOf" srcId="{49D93655-827D-461D-AF1E-F765598AAA55}" destId="{8EAF113A-B0EE-4C51-8B32-BAA91BB033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1" name="Rectangle 3"/>
          <p:cNvSpPr>
            <a:spLocks noGrp="1" noChangeArrowheads="1"/>
          </p:cNvSpPr>
          <p:nvPr>
            <p:ph type="dt" sz="quarter" idx="1"/>
          </p:nvPr>
        </p:nvSpPr>
        <p:spPr bwMode="auto">
          <a:xfrm>
            <a:off x="388339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2" name="Rectangle 4"/>
          <p:cNvSpPr>
            <a:spLocks noGrp="1" noChangeArrowheads="1"/>
          </p:cNvSpPr>
          <p:nvPr>
            <p:ph type="ftr" sz="quarter" idx="2"/>
          </p:nvPr>
        </p:nvSpPr>
        <p:spPr bwMode="auto">
          <a:xfrm>
            <a:off x="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3" name="Rectangle 5"/>
          <p:cNvSpPr>
            <a:spLocks noGrp="1" noChangeArrowheads="1"/>
          </p:cNvSpPr>
          <p:nvPr>
            <p:ph type="sldNum" sz="quarter" idx="3"/>
          </p:nvPr>
        </p:nvSpPr>
        <p:spPr bwMode="auto">
          <a:xfrm>
            <a:off x="388339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fld id="{C224D01B-42C8-497E-8FA1-9576DCC67020}" type="slidenum">
              <a:rPr lang="en-US"/>
              <a:pPr>
                <a:defRPr/>
              </a:pPr>
              <a:t>‹#›</a:t>
            </a:fld>
            <a:endParaRPr lang="en-US" dirty="0"/>
          </a:p>
        </p:txBody>
      </p:sp>
    </p:spTree>
    <p:extLst>
      <p:ext uri="{BB962C8B-B14F-4D97-AF65-F5344CB8AC3E}">
        <p14:creationId xmlns:p14="http://schemas.microsoft.com/office/powerpoint/2010/main" val="406234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3" name="Rectangle 3"/>
          <p:cNvSpPr>
            <a:spLocks noGrp="1" noChangeArrowheads="1"/>
          </p:cNvSpPr>
          <p:nvPr>
            <p:ph type="dt" idx="1"/>
          </p:nvPr>
        </p:nvSpPr>
        <p:spPr bwMode="auto">
          <a:xfrm>
            <a:off x="388339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08075" y="708025"/>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8690" y="4422959"/>
            <a:ext cx="5000625" cy="4166117"/>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339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fld id="{0A2EA4F6-61E5-4A91-98AE-2056DF8CE19B}" type="slidenum">
              <a:rPr lang="en-US"/>
              <a:pPr>
                <a:defRPr/>
              </a:pPr>
              <a:t>‹#›</a:t>
            </a:fld>
            <a:endParaRPr lang="en-US" dirty="0"/>
          </a:p>
        </p:txBody>
      </p:sp>
    </p:spTree>
    <p:extLst>
      <p:ext uri="{BB962C8B-B14F-4D97-AF65-F5344CB8AC3E}">
        <p14:creationId xmlns:p14="http://schemas.microsoft.com/office/powerpoint/2010/main" val="343808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67D2754-7CD9-48EF-85B4-662B80ECFA8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439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t>The highlighted</a:t>
            </a:r>
            <a:r>
              <a:rPr lang="en-US" sz="1200" dirty="0" smtClean="0"/>
              <a:t> steps is where the most DSS involvement will be.</a:t>
            </a:r>
            <a:endParaRPr lang="en-US" sz="1200" baseline="0" dirty="0" smtClean="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04560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asked to coordinate a RAL with the Information Owner if items tailored out are not already included in the RAR.</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21</a:t>
            </a:fld>
            <a:endParaRPr lang="en-US" dirty="0"/>
          </a:p>
        </p:txBody>
      </p:sp>
    </p:spTree>
    <p:extLst>
      <p:ext uri="{BB962C8B-B14F-4D97-AF65-F5344CB8AC3E}">
        <p14:creationId xmlns:p14="http://schemas.microsoft.com/office/powerpoint/2010/main" val="57616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in Step 2 of the RMF process and the ISSM has just completed the RAR, The system categorization, and the selection of controls (identified by the boxed area.  The question is now how do you get that to DSS?</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22</a:t>
            </a:fld>
            <a:endParaRPr lang="en-US" dirty="0"/>
          </a:p>
        </p:txBody>
      </p:sp>
    </p:spTree>
    <p:extLst>
      <p:ext uri="{BB962C8B-B14F-4D97-AF65-F5344CB8AC3E}">
        <p14:creationId xmlns:p14="http://schemas.microsoft.com/office/powerpoint/2010/main" val="157010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24</a:t>
            </a:fld>
            <a:endParaRPr lang="en-US" dirty="0"/>
          </a:p>
        </p:txBody>
      </p:sp>
    </p:spTree>
    <p:extLst>
      <p:ext uri="{BB962C8B-B14F-4D97-AF65-F5344CB8AC3E}">
        <p14:creationId xmlns:p14="http://schemas.microsoft.com/office/powerpoint/2010/main" val="3106220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93936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a:t>
            </a:fld>
            <a:endParaRPr lang="en-US" dirty="0"/>
          </a:p>
        </p:txBody>
      </p:sp>
    </p:spTree>
    <p:extLst>
      <p:ext uri="{BB962C8B-B14F-4D97-AF65-F5344CB8AC3E}">
        <p14:creationId xmlns:p14="http://schemas.microsoft.com/office/powerpoint/2010/main" val="332113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20643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ISSM are encouraged to use available tools to aid with their assessment of the implemented controls.  These tools are not mandatory, but they will be used by the SCA during the onsite review.</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28</a:t>
            </a:fld>
            <a:endParaRPr lang="en-US" dirty="0"/>
          </a:p>
        </p:txBody>
      </p:sp>
    </p:spTree>
    <p:extLst>
      <p:ext uri="{BB962C8B-B14F-4D97-AF65-F5344CB8AC3E}">
        <p14:creationId xmlns:p14="http://schemas.microsoft.com/office/powerpoint/2010/main" val="228127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overall diagram related to the possible review of a Windows 7 computer.  You can review the 278 technical settings either manually or in an automated fashion with the SCC and then evaluate the other items manually</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29</a:t>
            </a:fld>
            <a:endParaRPr lang="en-US" dirty="0"/>
          </a:p>
        </p:txBody>
      </p:sp>
    </p:spTree>
    <p:extLst>
      <p:ext uri="{BB962C8B-B14F-4D97-AF65-F5344CB8AC3E}">
        <p14:creationId xmlns:p14="http://schemas.microsoft.com/office/powerpoint/2010/main" val="159384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STIG viewer can be used to view STIG content from many different areas.  You can view Benchmarks, IAVMs, or overall STIG content.</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30</a:t>
            </a:fld>
            <a:endParaRPr lang="en-US" dirty="0"/>
          </a:p>
        </p:txBody>
      </p:sp>
    </p:spTree>
    <p:extLst>
      <p:ext uri="{BB962C8B-B14F-4D97-AF65-F5344CB8AC3E}">
        <p14:creationId xmlns:p14="http://schemas.microsoft.com/office/powerpoint/2010/main" val="3994811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 the SCAP Compliance Checker (SCC) looks like.  The tool can be used in conjunction with many different benchmarks.  This can include benchmarks that relate to the Operating System software and various Application software.</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31</a:t>
            </a:fld>
            <a:endParaRPr lang="en-US" dirty="0"/>
          </a:p>
        </p:txBody>
      </p:sp>
    </p:spTree>
    <p:extLst>
      <p:ext uri="{BB962C8B-B14F-4D97-AF65-F5344CB8AC3E}">
        <p14:creationId xmlns:p14="http://schemas.microsoft.com/office/powerpoint/2010/main" val="42243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 typical STIG checklist will look like and as you fill it out the chart in the upper left and the colors for completed items will help identify which items remain open.</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32</a:t>
            </a:fld>
            <a:endParaRPr lang="en-US" dirty="0"/>
          </a:p>
        </p:txBody>
      </p:sp>
    </p:spTree>
    <p:extLst>
      <p:ext uri="{BB962C8B-B14F-4D97-AF65-F5344CB8AC3E}">
        <p14:creationId xmlns:p14="http://schemas.microsoft.com/office/powerpoint/2010/main" val="336091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in Step 2 of the RMF process and the ISSM has just completed the RAR, The system categorization, and the selection of controls (identified by the boxed area.  The question is now how do you get that to DSS?</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33</a:t>
            </a:fld>
            <a:endParaRPr lang="en-US" dirty="0"/>
          </a:p>
        </p:txBody>
      </p:sp>
    </p:spTree>
    <p:extLst>
      <p:ext uri="{BB962C8B-B14F-4D97-AF65-F5344CB8AC3E}">
        <p14:creationId xmlns:p14="http://schemas.microsoft.com/office/powerpoint/2010/main" val="1570102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3810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076690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6616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a:t>
            </a:fld>
            <a:endParaRPr lang="en-US" dirty="0"/>
          </a:p>
        </p:txBody>
      </p:sp>
    </p:spTree>
    <p:extLst>
      <p:ext uri="{BB962C8B-B14F-4D97-AF65-F5344CB8AC3E}">
        <p14:creationId xmlns:p14="http://schemas.microsoft.com/office/powerpoint/2010/main" val="377675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365072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terminology and available reference material can sometimes feel overwhelming.  This presentation will attempt to help put things in perspective.</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4</a:t>
            </a:fld>
            <a:endParaRPr lang="en-US" dirty="0"/>
          </a:p>
        </p:txBody>
      </p:sp>
    </p:spTree>
    <p:extLst>
      <p:ext uri="{BB962C8B-B14F-4D97-AF65-F5344CB8AC3E}">
        <p14:creationId xmlns:p14="http://schemas.microsoft.com/office/powerpoint/2010/main" val="204766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5</a:t>
            </a:fld>
            <a:endParaRPr lang="en-US" dirty="0"/>
          </a:p>
        </p:txBody>
      </p:sp>
    </p:spTree>
    <p:extLst>
      <p:ext uri="{BB962C8B-B14F-4D97-AF65-F5344CB8AC3E}">
        <p14:creationId xmlns:p14="http://schemas.microsoft.com/office/powerpoint/2010/main" val="215249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29314" y="8841686"/>
            <a:ext cx="928691" cy="454716"/>
          </a:xfrm>
        </p:spPr>
        <p:txBody>
          <a:bodyPr/>
          <a:lstStyle/>
          <a:p>
            <a:pPr>
              <a:defRPr/>
            </a:pPr>
            <a:fld id="{0A2EA4F6-61E5-4A91-98AE-2056DF8CE19B}" type="slidenum">
              <a:rPr lang="en-US" smtClean="0"/>
              <a:pPr>
                <a:defRPr/>
              </a:pPr>
              <a:t>7</a:t>
            </a:fld>
            <a:endParaRPr lang="en-US" dirty="0"/>
          </a:p>
        </p:txBody>
      </p:sp>
    </p:spTree>
    <p:extLst>
      <p:ext uri="{BB962C8B-B14F-4D97-AF65-F5344CB8AC3E}">
        <p14:creationId xmlns:p14="http://schemas.microsoft.com/office/powerpoint/2010/main" val="40902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DB3C6-93D1-4577-9C52-D1CF3BE2D855}" type="slidenum">
              <a:rPr lang="en-US" smtClean="0"/>
              <a:t>8</a:t>
            </a:fld>
            <a:endParaRPr lang="en-US" dirty="0"/>
          </a:p>
        </p:txBody>
      </p:sp>
    </p:spTree>
    <p:extLst>
      <p:ext uri="{BB962C8B-B14F-4D97-AF65-F5344CB8AC3E}">
        <p14:creationId xmlns:p14="http://schemas.microsoft.com/office/powerpoint/2010/main" val="273088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9</a:t>
            </a:fld>
            <a:endParaRPr lang="en-US" dirty="0"/>
          </a:p>
        </p:txBody>
      </p:sp>
    </p:spTree>
    <p:extLst>
      <p:ext uri="{BB962C8B-B14F-4D97-AF65-F5344CB8AC3E}">
        <p14:creationId xmlns:p14="http://schemas.microsoft.com/office/powerpoint/2010/main" val="356716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Remember that all files loaded into OBMS must be pdf files.</a:t>
            </a:r>
          </a:p>
          <a:p>
            <a:pPr marL="171450" indent="-171450">
              <a:buFontTx/>
              <a:buChar char="-"/>
            </a:pPr>
            <a:r>
              <a:rPr lang="en-US" dirty="0" smtClean="0"/>
              <a:t>Items in “red” are required by OBMS or the submitter will get an error</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10</a:t>
            </a:fld>
            <a:endParaRPr lang="en-US" dirty="0"/>
          </a:p>
        </p:txBody>
      </p:sp>
    </p:spTree>
    <p:extLst>
      <p:ext uri="{BB962C8B-B14F-4D97-AF65-F5344CB8AC3E}">
        <p14:creationId xmlns:p14="http://schemas.microsoft.com/office/powerpoint/2010/main" val="3567164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3.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7.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4.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9.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6.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9.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1.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2.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3.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4.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5.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6.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7.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8.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0.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1.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2.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3.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4.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5.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6.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7.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8.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0.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1.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2.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3.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4.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5.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6.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7.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8.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0.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1.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2.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3.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4.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5.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6.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7.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8.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4.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6.xml"/></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1.xml"/></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5.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6.xml"/></Relationships>
</file>

<file path=ppt/slideLayouts/_rels/slideLayout3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2.xml"/></Relationships>
</file>

<file path=ppt/slideLayouts/_rels/slideLayout3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7.xml"/><Relationship Id="rId1" Type="http://schemas.openxmlformats.org/officeDocument/2006/relationships/tags" Target="../tags/tag194.xml"/></Relationships>
</file>

<file path=ppt/slideLayouts/_rels/slideLayout3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6.xml"/></Relationships>
</file>

<file path=ppt/slideLayouts/_rels/slideLayout3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7.xml"/></Relationships>
</file>

<file path=ppt/slideLayouts/_rels/slideLayout3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8.xml"/></Relationships>
</file>

<file path=ppt/slideLayouts/_rels/slideLayout3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3.xml"/></Relationships>
</file>

<file path=ppt/slideLayouts/_rels/slideLayout3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5.xml"/></Relationships>
</file>

<file path=ppt/slideLayouts/_rels/slideLayout4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7.xml"/></Relationships>
</file>

<file path=ppt/slideLayouts/_rels/slideLayout4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2.xml"/></Relationships>
</file>

<file path=ppt/slideLayouts/_rels/slideLayout4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9.xml"/><Relationship Id="rId1" Type="http://schemas.openxmlformats.org/officeDocument/2006/relationships/tags" Target="../tags/tag214.xml"/></Relationships>
</file>

<file path=ppt/slideLayouts/_rels/slideLayout4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5.xml"/></Relationships>
</file>

<file path=ppt/slideLayouts/_rels/slideLayout45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6.xml"/></Relationships>
</file>

<file path=ppt/slideLayouts/_rels/slideLayout45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1.xml"/></Relationships>
</file>

<file path=ppt/slideLayouts/_rels/slideLayout45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1.xml"/><Relationship Id="rId1" Type="http://schemas.openxmlformats.org/officeDocument/2006/relationships/tags" Target="../tags/tag2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28.xml"/></Relationships>
</file>

<file path=ppt/slideLayouts/_rels/slideLayout49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6.xml"/></Relationships>
</file>

<file path=ppt/slideLayouts/_rels/slideLayout56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7.xml"/></Relationships>
</file>

<file path=ppt/slideLayouts/_rels/slideLayout56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2.xml"/></Relationships>
</file>

<file path=ppt/slideLayouts/_rels/slideLayout56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4.xml"/></Relationships>
</file>

<file path=ppt/slideLayouts/_rels/slideLayout59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0.xml"/></Relationships>
</file>

<file path=ppt/slideLayouts/_rels/slideLayout61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2.xml"/></Relationships>
</file>

<file path=ppt/slideLayouts/_rels/slideLayout64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3.xml"/></Relationships>
</file>

<file path=ppt/slideLayouts/_rels/slideLayout64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83875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9670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69219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endParaRP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27744572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318418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285211329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40499872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7832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3966767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57569363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dirty="0" smtClean="0"/>
              <a:t>Click to edit Master text styles</a:t>
            </a:r>
          </a:p>
        </p:txBody>
      </p:sp>
    </p:spTree>
    <p:extLst>
      <p:ext uri="{BB962C8B-B14F-4D97-AF65-F5344CB8AC3E}">
        <p14:creationId xmlns:p14="http://schemas.microsoft.com/office/powerpoint/2010/main" val="20815525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423258414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991685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719745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83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71323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571303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5756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57917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236313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005989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227794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09730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89244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2523363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184402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368406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473490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736567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0205875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698941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530033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752488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639100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32251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58457001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10291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713388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9399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2434435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5975694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128119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341037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2164704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68038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988318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203990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0589860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206257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16943253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3520210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2325357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32773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91126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60126816"/>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5587020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40036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9384303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129187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029176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28600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047236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03752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682962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87687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13435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7321051"/>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074010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511518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625268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1254304"/>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01936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952217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4676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627454826"/>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6672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4248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4540934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53104428"/>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75847219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8574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24592339"/>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13954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2820865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5825549"/>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90206985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431373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411974844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358857159"/>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0277436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753428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5371234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947371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53820209"/>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6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6612935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03162813"/>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9752637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501922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8259793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3620953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6587517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7719240"/>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1416956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35250688"/>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7789373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
        <p:nvSpPr>
          <p:cNvPr id="2" name="TextBox 1"/>
          <p:cNvSpPr txBox="1"/>
          <p:nvPr userDrawn="1"/>
        </p:nvSpPr>
        <p:spPr>
          <a:xfrm>
            <a:off x="4406900" y="6395400"/>
            <a:ext cx="4562582" cy="271741"/>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100" kern="1200" dirty="0" smtClean="0">
                <a:solidFill>
                  <a:schemeClr val="bg1">
                    <a:lumMod val="50000"/>
                  </a:schemeClr>
                </a:solidFill>
                <a:latin typeface="Arial"/>
                <a:ea typeface="+mn-ea"/>
                <a:cs typeface="Arial" charset="0"/>
              </a:rPr>
              <a:t>Redistribution</a:t>
            </a:r>
            <a:r>
              <a:rPr lang="en-US" sz="1100" kern="1200" baseline="0" dirty="0" smtClean="0">
                <a:solidFill>
                  <a:schemeClr val="bg1">
                    <a:lumMod val="50000"/>
                  </a:schemeClr>
                </a:solidFill>
                <a:latin typeface="Arial"/>
                <a:ea typeface="+mn-ea"/>
                <a:cs typeface="Arial" charset="0"/>
              </a:rPr>
              <a:t> prohibited without permission from John Forster (DSS)</a:t>
            </a:r>
            <a:endParaRPr lang="en-US" sz="1100" kern="1200" dirty="0">
              <a:solidFill>
                <a:schemeClr val="bg1">
                  <a:lumMod val="50000"/>
                </a:schemeClr>
              </a:solidFill>
              <a:latin typeface="Arial"/>
              <a:ea typeface="+mn-ea"/>
              <a:cs typeface="Arial" charset="0"/>
            </a:endParaRPr>
          </a:p>
        </p:txBody>
      </p:sp>
    </p:spTree>
    <p:extLst>
      <p:ext uri="{BB962C8B-B14F-4D97-AF65-F5344CB8AC3E}">
        <p14:creationId xmlns:p14="http://schemas.microsoft.com/office/powerpoint/2010/main" val="2073578694"/>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97082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67701112"/>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0479163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1104556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5880860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9189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29716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58767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9893213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821839"/>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098249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0565072"/>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4286534"/>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694678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285316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894371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057098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57647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8186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90697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560211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7858145"/>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664264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4856877"/>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4382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438956956"/>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4855009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6064539"/>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385582"/>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17384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818404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84221875"/>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19236308"/>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887464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5487991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69182062"/>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8929501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9311266"/>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9453732"/>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53109"/>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682928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30572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3628187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7252340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24031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26491651"/>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0456090"/>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2488861"/>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398517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92766320"/>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2320022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57082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cs typeface="+mn-cs"/>
            </a:endParaRPr>
          </a:p>
        </p:txBody>
      </p:sp>
      <p:sp>
        <p:nvSpPr>
          <p:cNvPr id="6" name="Text Box 9"/>
          <p:cNvSpPr txBox="1">
            <a:spLocks noChangeArrowheads="1"/>
          </p:cNvSpPr>
          <p:nvPr/>
        </p:nvSpPr>
        <p:spPr bwMode="gray">
          <a:xfrm>
            <a:off x="892175" y="4756150"/>
            <a:ext cx="1585913" cy="201613"/>
          </a:xfrm>
          <a:prstGeom prst="rect">
            <a:avLst/>
          </a:prstGeom>
          <a:noFill/>
          <a:ln w="12700" cap="rnd" algn="ctr">
            <a:noFill/>
            <a:miter lim="800000"/>
            <a:headEnd/>
            <a:tailEnd/>
          </a:ln>
          <a:effectLst/>
        </p:spPr>
        <p:txBody>
          <a:bodyPr wrap="none" lIns="0" tIns="0" rIns="0" bIns="0">
            <a:spAutoFit/>
          </a:bodyPr>
          <a:lstStyle/>
          <a:p>
            <a:pPr eaLnBrk="0" hangingPunct="0">
              <a:lnSpc>
                <a:spcPct val="110000"/>
              </a:lnSpc>
              <a:defRPr/>
            </a:pPr>
            <a:r>
              <a:rPr lang="en-GB" sz="1200" dirty="0">
                <a:solidFill>
                  <a:srgbClr val="000000"/>
                </a:solidFill>
                <a:cs typeface="+mn-cs"/>
              </a:rPr>
              <a:t>Deloitte Consulting LLP</a:t>
            </a: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3188832425"/>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167099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20114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4883010"/>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8088926"/>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92558383"/>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3526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1146928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012731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8239516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47809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848703780"/>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17776209"/>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53039699"/>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54189700"/>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8874459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7343113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3741349"/>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54652503"/>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021461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51825991"/>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4822654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201354035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97749421"/>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9894495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236794"/>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3204446"/>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916479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7182725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5746841"/>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4869418"/>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351372"/>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020601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EL_COL"/>
          <p:cNvPicPr>
            <a:picLocks noChangeAspect="1" noChangeArrowheads="1"/>
          </p:cNvPicPr>
          <p:nvPr userDrawn="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395288"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51685"/>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451318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218216"/>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6012319"/>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74724756"/>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611033"/>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8479245"/>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0519468"/>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565232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1713511"/>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9417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cs typeface="+mn-cs"/>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00976803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7093217"/>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42563078"/>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64545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090653458"/>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4221674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50325964"/>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0330877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886873044"/>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7067283"/>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12682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300989050"/>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385702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1006886174"/>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52604496"/>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247744468"/>
      </p:ext>
    </p:extLst>
  </p:cSld>
  <p:clrMapOvr>
    <a:masterClrMapping/>
  </p:clrMapOvr>
  <p:transition>
    <p:fad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87087707"/>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22349496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8520910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94089594"/>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09052612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842678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862512316"/>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6340520"/>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83313681"/>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60030673"/>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563170"/>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37911520"/>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1077825"/>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6699660"/>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6401320"/>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423745"/>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13392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32117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19169922"/>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645976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3203079"/>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90356510"/>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678773"/>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45111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6774937"/>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4951627"/>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3891808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518063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8738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4788115"/>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81907152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61151487"/>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4609735"/>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48689294"/>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9273581"/>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2041796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63775281"/>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7536698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0232757"/>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388662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4414519"/>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88021128"/>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8804096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45535079"/>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823132"/>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22691149"/>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689344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9335181"/>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944744"/>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87750359"/>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457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221994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16458023"/>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3222274"/>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1333921"/>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03452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042605"/>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0044599"/>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76280935"/>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125054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228849"/>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142904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50618172"/>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510574"/>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874640"/>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571139"/>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1040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4584733"/>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204490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23741768"/>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46926013"/>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5883005"/>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8054948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476001"/>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19829015"/>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94012978"/>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2684357729"/>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472290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97449772"/>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510752427"/>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19330903"/>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1039737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8885995"/>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3229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20632187"/>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4662302"/>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172578"/>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3542612"/>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92552"/>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0238480"/>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5721113"/>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3146470"/>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30937658"/>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6556502"/>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58820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088365"/>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0476000"/>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03893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0064542"/>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1853055"/>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90362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660492"/>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0214404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5961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118764847"/>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656131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7496860"/>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72711927"/>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8614300"/>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514683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91540796"/>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357408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6235667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13" y="865564"/>
            <a:ext cx="7772400" cy="562786"/>
          </a:xfrm>
        </p:spPr>
        <p:txBody>
          <a:bodyPr>
            <a:noAutofit/>
          </a:bodyPr>
          <a:lstStyle>
            <a:lvl1pPr algn="l">
              <a:defRPr sz="2400" b="0"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4713" y="1539569"/>
            <a:ext cx="8631441" cy="4480231"/>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Tree>
    <p:extLst>
      <p:ext uri="{BB962C8B-B14F-4D97-AF65-F5344CB8AC3E}">
        <p14:creationId xmlns:p14="http://schemas.microsoft.com/office/powerpoint/2010/main" val="225980177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8489241"/>
      </p:ext>
    </p:extLst>
  </p:cSld>
  <p:clrMapOvr>
    <a:masterClrMapping/>
  </p:clrMapOvr>
  <p:timing>
    <p:tnLst>
      <p:par>
        <p:cTn id="1" dur="indefinite" restart="never" nodeType="tmRoot"/>
      </p:par>
    </p:tnLst>
  </p:timing>
  <p:hf sldNum="0" hd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prstClr val="white"/>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prstClr val="black"/>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prstClr val="black"/>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3565359144"/>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8663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4189362"/>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955292"/>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55071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9571312"/>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274276"/>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32708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59648"/>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4"/>
            <a:ext cx="2057400" cy="4520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5704"/>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372446"/>
            <a:ext cx="1752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Century Gothic"/>
            </a:endParaRPr>
          </a:p>
        </p:txBody>
      </p:sp>
    </p:spTree>
    <p:extLst>
      <p:ext uri="{BB962C8B-B14F-4D97-AF65-F5344CB8AC3E}">
        <p14:creationId xmlns:p14="http://schemas.microsoft.com/office/powerpoint/2010/main" val="887644147"/>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400050" y="-3707"/>
            <a:ext cx="8343900" cy="77724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00050" y="1216025"/>
            <a:ext cx="8343900" cy="50736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264924"/>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61165574"/>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021107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97973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8857880"/>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57748346"/>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5769087"/>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3987054"/>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367203"/>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1570467"/>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4246292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67887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0011211"/>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620523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89445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0417012"/>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1488765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9577821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1124456"/>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563545"/>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9436599"/>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7654964"/>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7165516"/>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018506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696046"/>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281129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12292793"/>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8219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04748562"/>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58803781"/>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8391897"/>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7337053"/>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3591600"/>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35611443"/>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4249459"/>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73221078"/>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01769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0386618"/>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22310276"/>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649182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15455855"/>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9590406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33510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667225"/>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6034257"/>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2226625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180295"/>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067769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65395971"/>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5868087"/>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15261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524923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7858062"/>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63826558"/>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2424669"/>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11189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8288238"/>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2963059"/>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426643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7877222"/>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331722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5863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8413987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99211106"/>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5053728"/>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6040591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861868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80629340"/>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981263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06293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5295609"/>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93661878"/>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2549392"/>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677610458"/>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692266525"/>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8891387"/>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12927474"/>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1176984"/>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14078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8670892"/>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569514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74487610"/>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81706839"/>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4876888"/>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59979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7755239"/>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9133339"/>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9854569"/>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98660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3364431"/>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4472501"/>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7752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6366235"/>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6650673"/>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88261210"/>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8191746"/>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96463779"/>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40092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211821725"/>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678070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8871953"/>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02636769"/>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2435690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479366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66930126"/>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4033982"/>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88288918"/>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55565228"/>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6050" y="6395664"/>
            <a:ext cx="8851900" cy="454025"/>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t>This briefing is classified [OVERALL CLASSIFICATION]</a:t>
            </a:r>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3037308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75780424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360462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364104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2649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22857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17562233"/>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548904"/>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sz="2400" dirty="0">
              <a:solidFill>
                <a:prstClr val="black">
                  <a:tint val="75000"/>
                </a:prstClr>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z="2400" smtClean="0">
                <a:solidFill>
                  <a:prstClr val="black">
                    <a:tint val="75000"/>
                  </a:prstClr>
                </a:solidFill>
                <a:ea typeface="ＭＳ Ｐゴシック" pitchFamily="34" charset="-128"/>
              </a:rPr>
              <a:t>test</a:t>
            </a:r>
            <a:endParaRPr lang="en-US" sz="2400" dirty="0">
              <a:solidFill>
                <a:prstClr val="black">
                  <a:tint val="75000"/>
                </a:prstClr>
              </a:solidFill>
              <a:ea typeface="ＭＳ Ｐゴシック"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54637AC-DF02-4FE1-849A-EF3308F8B655}"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437011519"/>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057801"/>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5221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056301236"/>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703751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621715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75921"/>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903038"/>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6009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831648"/>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871412"/>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9816841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00369978"/>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675804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6908322"/>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36826826"/>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42668921"/>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119014"/>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22687662"/>
      </p:ext>
    </p:extLst>
  </p:cSld>
  <p:clrMapOvr>
    <a:masterClrMapping/>
  </p:clrMapOvr>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52512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1635086066"/>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832242"/>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75211534"/>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7020779"/>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92228"/>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4146326"/>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51628425"/>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1659190"/>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0084026"/>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3457594"/>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8793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14267048"/>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35293577"/>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4303741"/>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716042"/>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66113"/>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18507868"/>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76061023"/>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82010915"/>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37493258"/>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474769592"/>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9362850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5611048"/>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2545292"/>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95821166"/>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34451479"/>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429998252"/>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05741146"/>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14437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325128"/>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280123065"/>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17068992"/>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6228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73081306"/>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660538"/>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31863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841500"/>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15198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62376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864341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727976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65315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3732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1982112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8409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slideLayout" Target="../slideLayouts/slideLayout467.xml"/><Relationship Id="rId18" Type="http://schemas.openxmlformats.org/officeDocument/2006/relationships/slideLayout" Target="../slideLayouts/slideLayout472.xml"/><Relationship Id="rId26" Type="http://schemas.openxmlformats.org/officeDocument/2006/relationships/slideLayout" Target="../slideLayouts/slideLayout480.xml"/><Relationship Id="rId39" Type="http://schemas.openxmlformats.org/officeDocument/2006/relationships/oleObject" Target="../embeddings/oleObject10.bin"/><Relationship Id="rId3" Type="http://schemas.openxmlformats.org/officeDocument/2006/relationships/slideLayout" Target="../slideLayouts/slideLayout457.xml"/><Relationship Id="rId21" Type="http://schemas.openxmlformats.org/officeDocument/2006/relationships/slideLayout" Target="../slideLayouts/slideLayout475.xml"/><Relationship Id="rId34" Type="http://schemas.openxmlformats.org/officeDocument/2006/relationships/tags" Target="../tags/tag217.xml"/><Relationship Id="rId7" Type="http://schemas.openxmlformats.org/officeDocument/2006/relationships/slideLayout" Target="../slideLayouts/slideLayout461.xml"/><Relationship Id="rId12" Type="http://schemas.openxmlformats.org/officeDocument/2006/relationships/slideLayout" Target="../slideLayouts/slideLayout466.xml"/><Relationship Id="rId17" Type="http://schemas.openxmlformats.org/officeDocument/2006/relationships/slideLayout" Target="../slideLayouts/slideLayout471.xml"/><Relationship Id="rId25" Type="http://schemas.openxmlformats.org/officeDocument/2006/relationships/slideLayout" Target="../slideLayouts/slideLayout479.xml"/><Relationship Id="rId33" Type="http://schemas.openxmlformats.org/officeDocument/2006/relationships/vmlDrawing" Target="../drawings/vmlDrawing10.vml"/><Relationship Id="rId38" Type="http://schemas.openxmlformats.org/officeDocument/2006/relationships/image" Target="../media/image2.jpg"/><Relationship Id="rId2" Type="http://schemas.openxmlformats.org/officeDocument/2006/relationships/slideLayout" Target="../slideLayouts/slideLayout456.xml"/><Relationship Id="rId16" Type="http://schemas.openxmlformats.org/officeDocument/2006/relationships/slideLayout" Target="../slideLayouts/slideLayout470.xml"/><Relationship Id="rId20" Type="http://schemas.openxmlformats.org/officeDocument/2006/relationships/slideLayout" Target="../slideLayouts/slideLayout474.xml"/><Relationship Id="rId29" Type="http://schemas.openxmlformats.org/officeDocument/2006/relationships/slideLayout" Target="../slideLayouts/slideLayout483.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24" Type="http://schemas.openxmlformats.org/officeDocument/2006/relationships/slideLayout" Target="../slideLayouts/slideLayout478.xml"/><Relationship Id="rId32" Type="http://schemas.openxmlformats.org/officeDocument/2006/relationships/theme" Target="../theme/theme10.xml"/><Relationship Id="rId37" Type="http://schemas.openxmlformats.org/officeDocument/2006/relationships/tags" Target="../tags/tag220.xml"/><Relationship Id="rId40" Type="http://schemas.openxmlformats.org/officeDocument/2006/relationships/image" Target="../media/image1.emf"/><Relationship Id="rId5" Type="http://schemas.openxmlformats.org/officeDocument/2006/relationships/slideLayout" Target="../slideLayouts/slideLayout459.xml"/><Relationship Id="rId15" Type="http://schemas.openxmlformats.org/officeDocument/2006/relationships/slideLayout" Target="../slideLayouts/slideLayout469.xml"/><Relationship Id="rId23" Type="http://schemas.openxmlformats.org/officeDocument/2006/relationships/slideLayout" Target="../slideLayouts/slideLayout477.xml"/><Relationship Id="rId28" Type="http://schemas.openxmlformats.org/officeDocument/2006/relationships/slideLayout" Target="../slideLayouts/slideLayout482.xml"/><Relationship Id="rId36" Type="http://schemas.openxmlformats.org/officeDocument/2006/relationships/tags" Target="../tags/tag219.xml"/><Relationship Id="rId10" Type="http://schemas.openxmlformats.org/officeDocument/2006/relationships/slideLayout" Target="../slideLayouts/slideLayout464.xml"/><Relationship Id="rId19" Type="http://schemas.openxmlformats.org/officeDocument/2006/relationships/slideLayout" Target="../slideLayouts/slideLayout473.xml"/><Relationship Id="rId31" Type="http://schemas.openxmlformats.org/officeDocument/2006/relationships/slideLayout" Target="../slideLayouts/slideLayout485.xml"/><Relationship Id="rId4" Type="http://schemas.openxmlformats.org/officeDocument/2006/relationships/slideLayout" Target="../slideLayouts/slideLayout458.xml"/><Relationship Id="rId9" Type="http://schemas.openxmlformats.org/officeDocument/2006/relationships/slideLayout" Target="../slideLayouts/slideLayout463.xml"/><Relationship Id="rId14" Type="http://schemas.openxmlformats.org/officeDocument/2006/relationships/slideLayout" Target="../slideLayouts/slideLayout468.xml"/><Relationship Id="rId22" Type="http://schemas.openxmlformats.org/officeDocument/2006/relationships/slideLayout" Target="../slideLayouts/slideLayout476.xml"/><Relationship Id="rId27" Type="http://schemas.openxmlformats.org/officeDocument/2006/relationships/slideLayout" Target="../slideLayouts/slideLayout481.xml"/><Relationship Id="rId30" Type="http://schemas.openxmlformats.org/officeDocument/2006/relationships/slideLayout" Target="../slideLayouts/slideLayout484.xml"/><Relationship Id="rId35" Type="http://schemas.openxmlformats.org/officeDocument/2006/relationships/tags" Target="../tags/tag2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theme" Target="../theme/theme11.xml"/><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05.xml"/><Relationship Id="rId13" Type="http://schemas.openxmlformats.org/officeDocument/2006/relationships/slideLayout" Target="../slideLayouts/slideLayout510.xml"/><Relationship Id="rId18" Type="http://schemas.openxmlformats.org/officeDocument/2006/relationships/slideLayout" Target="../slideLayouts/slideLayout515.xml"/><Relationship Id="rId26" Type="http://schemas.openxmlformats.org/officeDocument/2006/relationships/slideLayout" Target="../slideLayouts/slideLayout523.xml"/><Relationship Id="rId39" Type="http://schemas.openxmlformats.org/officeDocument/2006/relationships/oleObject" Target="../embeddings/oleObject11.bin"/><Relationship Id="rId3" Type="http://schemas.openxmlformats.org/officeDocument/2006/relationships/slideLayout" Target="../slideLayouts/slideLayout500.xml"/><Relationship Id="rId21" Type="http://schemas.openxmlformats.org/officeDocument/2006/relationships/slideLayout" Target="../slideLayouts/slideLayout518.xml"/><Relationship Id="rId34" Type="http://schemas.openxmlformats.org/officeDocument/2006/relationships/tags" Target="../tags/tag224.xml"/><Relationship Id="rId7" Type="http://schemas.openxmlformats.org/officeDocument/2006/relationships/slideLayout" Target="../slideLayouts/slideLayout504.xml"/><Relationship Id="rId12" Type="http://schemas.openxmlformats.org/officeDocument/2006/relationships/slideLayout" Target="../slideLayouts/slideLayout509.xml"/><Relationship Id="rId17" Type="http://schemas.openxmlformats.org/officeDocument/2006/relationships/slideLayout" Target="../slideLayouts/slideLayout514.xml"/><Relationship Id="rId25" Type="http://schemas.openxmlformats.org/officeDocument/2006/relationships/slideLayout" Target="../slideLayouts/slideLayout522.xml"/><Relationship Id="rId33" Type="http://schemas.openxmlformats.org/officeDocument/2006/relationships/vmlDrawing" Target="../drawings/vmlDrawing11.vml"/><Relationship Id="rId38" Type="http://schemas.openxmlformats.org/officeDocument/2006/relationships/image" Target="../media/image2.jpg"/><Relationship Id="rId2" Type="http://schemas.openxmlformats.org/officeDocument/2006/relationships/slideLayout" Target="../slideLayouts/slideLayout499.xml"/><Relationship Id="rId16" Type="http://schemas.openxmlformats.org/officeDocument/2006/relationships/slideLayout" Target="../slideLayouts/slideLayout513.xml"/><Relationship Id="rId20" Type="http://schemas.openxmlformats.org/officeDocument/2006/relationships/slideLayout" Target="../slideLayouts/slideLayout517.xml"/><Relationship Id="rId29" Type="http://schemas.openxmlformats.org/officeDocument/2006/relationships/slideLayout" Target="../slideLayouts/slideLayout526.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24" Type="http://schemas.openxmlformats.org/officeDocument/2006/relationships/slideLayout" Target="../slideLayouts/slideLayout521.xml"/><Relationship Id="rId32" Type="http://schemas.openxmlformats.org/officeDocument/2006/relationships/theme" Target="../theme/theme12.xml"/><Relationship Id="rId37" Type="http://schemas.openxmlformats.org/officeDocument/2006/relationships/tags" Target="../tags/tag227.xml"/><Relationship Id="rId40" Type="http://schemas.openxmlformats.org/officeDocument/2006/relationships/image" Target="../media/image1.emf"/><Relationship Id="rId5" Type="http://schemas.openxmlformats.org/officeDocument/2006/relationships/slideLayout" Target="../slideLayouts/slideLayout502.xml"/><Relationship Id="rId15" Type="http://schemas.openxmlformats.org/officeDocument/2006/relationships/slideLayout" Target="../slideLayouts/slideLayout512.xml"/><Relationship Id="rId23" Type="http://schemas.openxmlformats.org/officeDocument/2006/relationships/slideLayout" Target="../slideLayouts/slideLayout520.xml"/><Relationship Id="rId28" Type="http://schemas.openxmlformats.org/officeDocument/2006/relationships/slideLayout" Target="../slideLayouts/slideLayout525.xml"/><Relationship Id="rId36" Type="http://schemas.openxmlformats.org/officeDocument/2006/relationships/tags" Target="../tags/tag226.xml"/><Relationship Id="rId10" Type="http://schemas.openxmlformats.org/officeDocument/2006/relationships/slideLayout" Target="../slideLayouts/slideLayout507.xml"/><Relationship Id="rId19" Type="http://schemas.openxmlformats.org/officeDocument/2006/relationships/slideLayout" Target="../slideLayouts/slideLayout516.xml"/><Relationship Id="rId31" Type="http://schemas.openxmlformats.org/officeDocument/2006/relationships/slideLayout" Target="../slideLayouts/slideLayout528.xml"/><Relationship Id="rId4" Type="http://schemas.openxmlformats.org/officeDocument/2006/relationships/slideLayout" Target="../slideLayouts/slideLayout501.xml"/><Relationship Id="rId9" Type="http://schemas.openxmlformats.org/officeDocument/2006/relationships/slideLayout" Target="../slideLayouts/slideLayout506.xml"/><Relationship Id="rId14" Type="http://schemas.openxmlformats.org/officeDocument/2006/relationships/slideLayout" Target="../slideLayouts/slideLayout511.xml"/><Relationship Id="rId22" Type="http://schemas.openxmlformats.org/officeDocument/2006/relationships/slideLayout" Target="../slideLayouts/slideLayout519.xml"/><Relationship Id="rId27" Type="http://schemas.openxmlformats.org/officeDocument/2006/relationships/slideLayout" Target="../slideLayouts/slideLayout524.xml"/><Relationship Id="rId30" Type="http://schemas.openxmlformats.org/officeDocument/2006/relationships/slideLayout" Target="../slideLayouts/slideLayout527.xml"/><Relationship Id="rId35" Type="http://schemas.openxmlformats.org/officeDocument/2006/relationships/tags" Target="../tags/tag2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slideLayout" Target="../slideLayouts/slideLayout541.xml"/><Relationship Id="rId18" Type="http://schemas.openxmlformats.org/officeDocument/2006/relationships/slideLayout" Target="../slideLayouts/slideLayout546.xml"/><Relationship Id="rId26" Type="http://schemas.openxmlformats.org/officeDocument/2006/relationships/slideLayout" Target="../slideLayouts/slideLayout554.xml"/><Relationship Id="rId39" Type="http://schemas.openxmlformats.org/officeDocument/2006/relationships/tags" Target="../tags/tag233.xml"/><Relationship Id="rId3" Type="http://schemas.openxmlformats.org/officeDocument/2006/relationships/slideLayout" Target="../slideLayouts/slideLayout531.xml"/><Relationship Id="rId21" Type="http://schemas.openxmlformats.org/officeDocument/2006/relationships/slideLayout" Target="../slideLayouts/slideLayout549.xml"/><Relationship Id="rId34" Type="http://schemas.openxmlformats.org/officeDocument/2006/relationships/theme" Target="../theme/theme13.xml"/><Relationship Id="rId42" Type="http://schemas.openxmlformats.org/officeDocument/2006/relationships/image" Target="../media/image1.emf"/><Relationship Id="rId7" Type="http://schemas.openxmlformats.org/officeDocument/2006/relationships/slideLayout" Target="../slideLayouts/slideLayout535.xml"/><Relationship Id="rId12" Type="http://schemas.openxmlformats.org/officeDocument/2006/relationships/slideLayout" Target="../slideLayouts/slideLayout540.xml"/><Relationship Id="rId17" Type="http://schemas.openxmlformats.org/officeDocument/2006/relationships/slideLayout" Target="../slideLayouts/slideLayout545.xml"/><Relationship Id="rId25" Type="http://schemas.openxmlformats.org/officeDocument/2006/relationships/slideLayout" Target="../slideLayouts/slideLayout553.xml"/><Relationship Id="rId33" Type="http://schemas.openxmlformats.org/officeDocument/2006/relationships/slideLayout" Target="../slideLayouts/slideLayout561.xml"/><Relationship Id="rId38" Type="http://schemas.openxmlformats.org/officeDocument/2006/relationships/tags" Target="../tags/tag232.xml"/><Relationship Id="rId2" Type="http://schemas.openxmlformats.org/officeDocument/2006/relationships/slideLayout" Target="../slideLayouts/slideLayout530.xml"/><Relationship Id="rId16" Type="http://schemas.openxmlformats.org/officeDocument/2006/relationships/slideLayout" Target="../slideLayouts/slideLayout544.xml"/><Relationship Id="rId20" Type="http://schemas.openxmlformats.org/officeDocument/2006/relationships/slideLayout" Target="../slideLayouts/slideLayout548.xml"/><Relationship Id="rId29" Type="http://schemas.openxmlformats.org/officeDocument/2006/relationships/slideLayout" Target="../slideLayouts/slideLayout557.xml"/><Relationship Id="rId41" Type="http://schemas.openxmlformats.org/officeDocument/2006/relationships/oleObject" Target="../embeddings/oleObject12.bin"/><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24" Type="http://schemas.openxmlformats.org/officeDocument/2006/relationships/slideLayout" Target="../slideLayouts/slideLayout552.xml"/><Relationship Id="rId32" Type="http://schemas.openxmlformats.org/officeDocument/2006/relationships/slideLayout" Target="../slideLayouts/slideLayout560.xml"/><Relationship Id="rId37" Type="http://schemas.openxmlformats.org/officeDocument/2006/relationships/tags" Target="../tags/tag231.xml"/><Relationship Id="rId40" Type="http://schemas.openxmlformats.org/officeDocument/2006/relationships/image" Target="../media/image2.jpg"/><Relationship Id="rId5" Type="http://schemas.openxmlformats.org/officeDocument/2006/relationships/slideLayout" Target="../slideLayouts/slideLayout533.xml"/><Relationship Id="rId15" Type="http://schemas.openxmlformats.org/officeDocument/2006/relationships/slideLayout" Target="../slideLayouts/slideLayout543.xml"/><Relationship Id="rId23" Type="http://schemas.openxmlformats.org/officeDocument/2006/relationships/slideLayout" Target="../slideLayouts/slideLayout551.xml"/><Relationship Id="rId28" Type="http://schemas.openxmlformats.org/officeDocument/2006/relationships/slideLayout" Target="../slideLayouts/slideLayout556.xml"/><Relationship Id="rId36" Type="http://schemas.openxmlformats.org/officeDocument/2006/relationships/tags" Target="../tags/tag230.xml"/><Relationship Id="rId10" Type="http://schemas.openxmlformats.org/officeDocument/2006/relationships/slideLayout" Target="../slideLayouts/slideLayout538.xml"/><Relationship Id="rId19" Type="http://schemas.openxmlformats.org/officeDocument/2006/relationships/slideLayout" Target="../slideLayouts/slideLayout547.xml"/><Relationship Id="rId31" Type="http://schemas.openxmlformats.org/officeDocument/2006/relationships/slideLayout" Target="../slideLayouts/slideLayout559.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slideLayout" Target="../slideLayouts/slideLayout542.xml"/><Relationship Id="rId22" Type="http://schemas.openxmlformats.org/officeDocument/2006/relationships/slideLayout" Target="../slideLayouts/slideLayout550.xml"/><Relationship Id="rId27" Type="http://schemas.openxmlformats.org/officeDocument/2006/relationships/slideLayout" Target="../slideLayouts/slideLayout555.xml"/><Relationship Id="rId30" Type="http://schemas.openxmlformats.org/officeDocument/2006/relationships/slideLayout" Target="../slideLayouts/slideLayout558.xml"/><Relationship Id="rId35" Type="http://schemas.openxmlformats.org/officeDocument/2006/relationships/vmlDrawing" Target="../drawings/vmlDrawing12.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slideLayout" Target="../slideLayouts/slideLayout574.xml"/><Relationship Id="rId18" Type="http://schemas.openxmlformats.org/officeDocument/2006/relationships/slideLayout" Target="../slideLayouts/slideLayout579.xml"/><Relationship Id="rId26" Type="http://schemas.openxmlformats.org/officeDocument/2006/relationships/slideLayout" Target="../slideLayouts/slideLayout587.xml"/><Relationship Id="rId39" Type="http://schemas.openxmlformats.org/officeDocument/2006/relationships/tags" Target="../tags/tag241.xml"/><Relationship Id="rId3" Type="http://schemas.openxmlformats.org/officeDocument/2006/relationships/slideLayout" Target="../slideLayouts/slideLayout564.xml"/><Relationship Id="rId21" Type="http://schemas.openxmlformats.org/officeDocument/2006/relationships/slideLayout" Target="../slideLayouts/slideLayout582.xml"/><Relationship Id="rId34" Type="http://schemas.openxmlformats.org/officeDocument/2006/relationships/theme" Target="../theme/theme14.xml"/><Relationship Id="rId42" Type="http://schemas.openxmlformats.org/officeDocument/2006/relationships/image" Target="../media/image1.emf"/><Relationship Id="rId7" Type="http://schemas.openxmlformats.org/officeDocument/2006/relationships/slideLayout" Target="../slideLayouts/slideLayout568.xml"/><Relationship Id="rId12" Type="http://schemas.openxmlformats.org/officeDocument/2006/relationships/slideLayout" Target="../slideLayouts/slideLayout573.xml"/><Relationship Id="rId17" Type="http://schemas.openxmlformats.org/officeDocument/2006/relationships/slideLayout" Target="../slideLayouts/slideLayout578.xml"/><Relationship Id="rId25" Type="http://schemas.openxmlformats.org/officeDocument/2006/relationships/slideLayout" Target="../slideLayouts/slideLayout586.xml"/><Relationship Id="rId33" Type="http://schemas.openxmlformats.org/officeDocument/2006/relationships/slideLayout" Target="../slideLayouts/slideLayout594.xml"/><Relationship Id="rId38" Type="http://schemas.openxmlformats.org/officeDocument/2006/relationships/tags" Target="../tags/tag240.xml"/><Relationship Id="rId2" Type="http://schemas.openxmlformats.org/officeDocument/2006/relationships/slideLayout" Target="../slideLayouts/slideLayout563.xml"/><Relationship Id="rId16" Type="http://schemas.openxmlformats.org/officeDocument/2006/relationships/slideLayout" Target="../slideLayouts/slideLayout577.xml"/><Relationship Id="rId20" Type="http://schemas.openxmlformats.org/officeDocument/2006/relationships/slideLayout" Target="../slideLayouts/slideLayout581.xml"/><Relationship Id="rId29" Type="http://schemas.openxmlformats.org/officeDocument/2006/relationships/slideLayout" Target="../slideLayouts/slideLayout590.xml"/><Relationship Id="rId41" Type="http://schemas.openxmlformats.org/officeDocument/2006/relationships/oleObject" Target="../embeddings/oleObject13.bin"/><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24" Type="http://schemas.openxmlformats.org/officeDocument/2006/relationships/slideLayout" Target="../slideLayouts/slideLayout585.xml"/><Relationship Id="rId32" Type="http://schemas.openxmlformats.org/officeDocument/2006/relationships/slideLayout" Target="../slideLayouts/slideLayout593.xml"/><Relationship Id="rId37" Type="http://schemas.openxmlformats.org/officeDocument/2006/relationships/tags" Target="../tags/tag239.xml"/><Relationship Id="rId40" Type="http://schemas.openxmlformats.org/officeDocument/2006/relationships/image" Target="../media/image2.jpg"/><Relationship Id="rId5" Type="http://schemas.openxmlformats.org/officeDocument/2006/relationships/slideLayout" Target="../slideLayouts/slideLayout566.xml"/><Relationship Id="rId15" Type="http://schemas.openxmlformats.org/officeDocument/2006/relationships/slideLayout" Target="../slideLayouts/slideLayout576.xml"/><Relationship Id="rId23" Type="http://schemas.openxmlformats.org/officeDocument/2006/relationships/slideLayout" Target="../slideLayouts/slideLayout584.xml"/><Relationship Id="rId28" Type="http://schemas.openxmlformats.org/officeDocument/2006/relationships/slideLayout" Target="../slideLayouts/slideLayout589.xml"/><Relationship Id="rId36" Type="http://schemas.openxmlformats.org/officeDocument/2006/relationships/tags" Target="../tags/tag238.xml"/><Relationship Id="rId10" Type="http://schemas.openxmlformats.org/officeDocument/2006/relationships/slideLayout" Target="../slideLayouts/slideLayout571.xml"/><Relationship Id="rId19" Type="http://schemas.openxmlformats.org/officeDocument/2006/relationships/slideLayout" Target="../slideLayouts/slideLayout580.xml"/><Relationship Id="rId31" Type="http://schemas.openxmlformats.org/officeDocument/2006/relationships/slideLayout" Target="../slideLayouts/slideLayout592.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slideLayout" Target="../slideLayouts/slideLayout575.xml"/><Relationship Id="rId22" Type="http://schemas.openxmlformats.org/officeDocument/2006/relationships/slideLayout" Target="../slideLayouts/slideLayout583.xml"/><Relationship Id="rId27" Type="http://schemas.openxmlformats.org/officeDocument/2006/relationships/slideLayout" Target="../slideLayouts/slideLayout588.xml"/><Relationship Id="rId30" Type="http://schemas.openxmlformats.org/officeDocument/2006/relationships/slideLayout" Target="../slideLayouts/slideLayout591.xml"/><Relationship Id="rId35" Type="http://schemas.openxmlformats.org/officeDocument/2006/relationships/vmlDrawing" Target="../drawings/vmlDrawing13.v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5" Type="http://schemas.openxmlformats.org/officeDocument/2006/relationships/slideLayout" Target="../slideLayouts/slideLayout599.xml"/><Relationship Id="rId4" Type="http://schemas.openxmlformats.org/officeDocument/2006/relationships/slideLayout" Target="../slideLayouts/slideLayout598.xml"/><Relationship Id="rId9"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09.xml"/><Relationship Id="rId3" Type="http://schemas.openxmlformats.org/officeDocument/2006/relationships/slideLayout" Target="../slideLayouts/slideLayout604.xml"/><Relationship Id="rId7" Type="http://schemas.openxmlformats.org/officeDocument/2006/relationships/slideLayout" Target="../slideLayouts/slideLayout608.xml"/><Relationship Id="rId2" Type="http://schemas.openxmlformats.org/officeDocument/2006/relationships/slideLayout" Target="../slideLayouts/slideLayout603.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image" Target="../media/image8.jpeg"/><Relationship Id="rId5" Type="http://schemas.openxmlformats.org/officeDocument/2006/relationships/slideLayout" Target="../slideLayouts/slideLayout606.xml"/><Relationship Id="rId10" Type="http://schemas.openxmlformats.org/officeDocument/2006/relationships/theme" Target="../theme/theme16.xml"/><Relationship Id="rId4" Type="http://schemas.openxmlformats.org/officeDocument/2006/relationships/slideLayout" Target="../slideLayouts/slideLayout605.xml"/><Relationship Id="rId9" Type="http://schemas.openxmlformats.org/officeDocument/2006/relationships/slideLayout" Target="../slideLayouts/slideLayout6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slideLayout" Target="../slideLayouts/slideLayout623.xml"/><Relationship Id="rId18" Type="http://schemas.openxmlformats.org/officeDocument/2006/relationships/slideLayout" Target="../slideLayouts/slideLayout628.xml"/><Relationship Id="rId26" Type="http://schemas.openxmlformats.org/officeDocument/2006/relationships/slideLayout" Target="../slideLayouts/slideLayout636.xml"/><Relationship Id="rId39" Type="http://schemas.openxmlformats.org/officeDocument/2006/relationships/tags" Target="../tags/tag248.xml"/><Relationship Id="rId3" Type="http://schemas.openxmlformats.org/officeDocument/2006/relationships/slideLayout" Target="../slideLayouts/slideLayout613.xml"/><Relationship Id="rId21" Type="http://schemas.openxmlformats.org/officeDocument/2006/relationships/slideLayout" Target="../slideLayouts/slideLayout631.xml"/><Relationship Id="rId34" Type="http://schemas.openxmlformats.org/officeDocument/2006/relationships/slideLayout" Target="../slideLayouts/slideLayout644.xml"/><Relationship Id="rId42" Type="http://schemas.openxmlformats.org/officeDocument/2006/relationships/oleObject" Target="../embeddings/oleObject14.bin"/><Relationship Id="rId7" Type="http://schemas.openxmlformats.org/officeDocument/2006/relationships/slideLayout" Target="../slideLayouts/slideLayout617.xml"/><Relationship Id="rId12" Type="http://schemas.openxmlformats.org/officeDocument/2006/relationships/slideLayout" Target="../slideLayouts/slideLayout622.xml"/><Relationship Id="rId17" Type="http://schemas.openxmlformats.org/officeDocument/2006/relationships/slideLayout" Target="../slideLayouts/slideLayout627.xml"/><Relationship Id="rId25" Type="http://schemas.openxmlformats.org/officeDocument/2006/relationships/slideLayout" Target="../slideLayouts/slideLayout635.xml"/><Relationship Id="rId33" Type="http://schemas.openxmlformats.org/officeDocument/2006/relationships/slideLayout" Target="../slideLayouts/slideLayout643.xml"/><Relationship Id="rId38" Type="http://schemas.openxmlformats.org/officeDocument/2006/relationships/tags" Target="../tags/tag247.xml"/><Relationship Id="rId2" Type="http://schemas.openxmlformats.org/officeDocument/2006/relationships/slideLayout" Target="../slideLayouts/slideLayout612.xml"/><Relationship Id="rId16" Type="http://schemas.openxmlformats.org/officeDocument/2006/relationships/slideLayout" Target="../slideLayouts/slideLayout626.xml"/><Relationship Id="rId20" Type="http://schemas.openxmlformats.org/officeDocument/2006/relationships/slideLayout" Target="../slideLayouts/slideLayout630.xml"/><Relationship Id="rId29" Type="http://schemas.openxmlformats.org/officeDocument/2006/relationships/slideLayout" Target="../slideLayouts/slideLayout639.xml"/><Relationship Id="rId41" Type="http://schemas.openxmlformats.org/officeDocument/2006/relationships/image" Target="../media/image2.jpg"/><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24" Type="http://schemas.openxmlformats.org/officeDocument/2006/relationships/slideLayout" Target="../slideLayouts/slideLayout634.xml"/><Relationship Id="rId32" Type="http://schemas.openxmlformats.org/officeDocument/2006/relationships/slideLayout" Target="../slideLayouts/slideLayout642.xml"/><Relationship Id="rId37" Type="http://schemas.openxmlformats.org/officeDocument/2006/relationships/tags" Target="../tags/tag246.xml"/><Relationship Id="rId40" Type="http://schemas.openxmlformats.org/officeDocument/2006/relationships/tags" Target="../tags/tag249.xml"/><Relationship Id="rId5" Type="http://schemas.openxmlformats.org/officeDocument/2006/relationships/slideLayout" Target="../slideLayouts/slideLayout615.xml"/><Relationship Id="rId15" Type="http://schemas.openxmlformats.org/officeDocument/2006/relationships/slideLayout" Target="../slideLayouts/slideLayout625.xml"/><Relationship Id="rId23" Type="http://schemas.openxmlformats.org/officeDocument/2006/relationships/slideLayout" Target="../slideLayouts/slideLayout633.xml"/><Relationship Id="rId28" Type="http://schemas.openxmlformats.org/officeDocument/2006/relationships/slideLayout" Target="../slideLayouts/slideLayout638.xml"/><Relationship Id="rId36" Type="http://schemas.openxmlformats.org/officeDocument/2006/relationships/vmlDrawing" Target="../drawings/vmlDrawing14.vml"/><Relationship Id="rId10" Type="http://schemas.openxmlformats.org/officeDocument/2006/relationships/slideLayout" Target="../slideLayouts/slideLayout620.xml"/><Relationship Id="rId19" Type="http://schemas.openxmlformats.org/officeDocument/2006/relationships/slideLayout" Target="../slideLayouts/slideLayout629.xml"/><Relationship Id="rId31" Type="http://schemas.openxmlformats.org/officeDocument/2006/relationships/slideLayout" Target="../slideLayouts/slideLayout641.xml"/><Relationship Id="rId4" Type="http://schemas.openxmlformats.org/officeDocument/2006/relationships/slideLayout" Target="../slideLayouts/slideLayout614.xml"/><Relationship Id="rId9" Type="http://schemas.openxmlformats.org/officeDocument/2006/relationships/slideLayout" Target="../slideLayouts/slideLayout619.xml"/><Relationship Id="rId14" Type="http://schemas.openxmlformats.org/officeDocument/2006/relationships/slideLayout" Target="../slideLayouts/slideLayout624.xml"/><Relationship Id="rId22" Type="http://schemas.openxmlformats.org/officeDocument/2006/relationships/slideLayout" Target="../slideLayouts/slideLayout632.xml"/><Relationship Id="rId27" Type="http://schemas.openxmlformats.org/officeDocument/2006/relationships/slideLayout" Target="../slideLayouts/slideLayout637.xml"/><Relationship Id="rId30" Type="http://schemas.openxmlformats.org/officeDocument/2006/relationships/slideLayout" Target="../slideLayouts/slideLayout640.xml"/><Relationship Id="rId35" Type="http://schemas.openxmlformats.org/officeDocument/2006/relationships/theme" Target="../theme/theme17.xml"/><Relationship Id="rId43"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52.xml"/><Relationship Id="rId3" Type="http://schemas.openxmlformats.org/officeDocument/2006/relationships/slideLayout" Target="../slideLayouts/slideLayout647.xml"/><Relationship Id="rId7" Type="http://schemas.openxmlformats.org/officeDocument/2006/relationships/slideLayout" Target="../slideLayouts/slideLayout651.xml"/><Relationship Id="rId2" Type="http://schemas.openxmlformats.org/officeDocument/2006/relationships/slideLayout" Target="../slideLayouts/slideLayout646.xml"/><Relationship Id="rId1" Type="http://schemas.openxmlformats.org/officeDocument/2006/relationships/slideLayout" Target="../slideLayouts/slideLayout645.xml"/><Relationship Id="rId6" Type="http://schemas.openxmlformats.org/officeDocument/2006/relationships/slideLayout" Target="../slideLayouts/slideLayout650.xml"/><Relationship Id="rId11" Type="http://schemas.openxmlformats.org/officeDocument/2006/relationships/image" Target="../media/image8.jpeg"/><Relationship Id="rId5" Type="http://schemas.openxmlformats.org/officeDocument/2006/relationships/slideLayout" Target="../slideLayouts/slideLayout649.xml"/><Relationship Id="rId10" Type="http://schemas.openxmlformats.org/officeDocument/2006/relationships/theme" Target="../theme/theme18.xml"/><Relationship Id="rId4" Type="http://schemas.openxmlformats.org/officeDocument/2006/relationships/slideLayout" Target="../slideLayouts/slideLayout648.xml"/><Relationship Id="rId9" Type="http://schemas.openxmlformats.org/officeDocument/2006/relationships/slideLayout" Target="../slideLayouts/slideLayout65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63" Type="http://schemas.openxmlformats.org/officeDocument/2006/relationships/slideLayout" Target="../slideLayouts/slideLayout95.xml"/><Relationship Id="rId68" Type="http://schemas.openxmlformats.org/officeDocument/2006/relationships/slideLayout" Target="../slideLayouts/slideLayout100.xml"/><Relationship Id="rId76" Type="http://schemas.openxmlformats.org/officeDocument/2006/relationships/slideLayout" Target="../slideLayouts/slideLayout108.xml"/><Relationship Id="rId84" Type="http://schemas.openxmlformats.org/officeDocument/2006/relationships/slideLayout" Target="../slideLayouts/slideLayout116.xml"/><Relationship Id="rId89" Type="http://schemas.openxmlformats.org/officeDocument/2006/relationships/tags" Target="../tags/tag9.xml"/><Relationship Id="rId97" Type="http://schemas.openxmlformats.org/officeDocument/2006/relationships/image" Target="../media/image3.jpeg"/><Relationship Id="rId7" Type="http://schemas.openxmlformats.org/officeDocument/2006/relationships/slideLayout" Target="../slideLayouts/slideLayout39.xml"/><Relationship Id="rId71" Type="http://schemas.openxmlformats.org/officeDocument/2006/relationships/slideLayout" Target="../slideLayouts/slideLayout103.xml"/><Relationship Id="rId92" Type="http://schemas.openxmlformats.org/officeDocument/2006/relationships/tags" Target="../tags/tag1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66" Type="http://schemas.openxmlformats.org/officeDocument/2006/relationships/slideLayout" Target="../slideLayouts/slideLayout98.xml"/><Relationship Id="rId74" Type="http://schemas.openxmlformats.org/officeDocument/2006/relationships/slideLayout" Target="../slideLayouts/slideLayout106.xml"/><Relationship Id="rId79" Type="http://schemas.openxmlformats.org/officeDocument/2006/relationships/slideLayout" Target="../slideLayouts/slideLayout111.xml"/><Relationship Id="rId87" Type="http://schemas.openxmlformats.org/officeDocument/2006/relationships/theme" Target="../theme/theme2.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82" Type="http://schemas.openxmlformats.org/officeDocument/2006/relationships/slideLayout" Target="../slideLayouts/slideLayout114.xml"/><Relationship Id="rId90" Type="http://schemas.openxmlformats.org/officeDocument/2006/relationships/tags" Target="../tags/tag10.xml"/><Relationship Id="rId95" Type="http://schemas.openxmlformats.org/officeDocument/2006/relationships/oleObject" Target="../embeddings/oleObject2.bin"/><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69" Type="http://schemas.openxmlformats.org/officeDocument/2006/relationships/slideLayout" Target="../slideLayouts/slideLayout101.xml"/><Relationship Id="rId77" Type="http://schemas.openxmlformats.org/officeDocument/2006/relationships/slideLayout" Target="../slideLayouts/slideLayout109.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72" Type="http://schemas.openxmlformats.org/officeDocument/2006/relationships/slideLayout" Target="../slideLayouts/slideLayout104.xml"/><Relationship Id="rId80" Type="http://schemas.openxmlformats.org/officeDocument/2006/relationships/slideLayout" Target="../slideLayouts/slideLayout112.xml"/><Relationship Id="rId85" Type="http://schemas.openxmlformats.org/officeDocument/2006/relationships/slideLayout" Target="../slideLayouts/slideLayout117.xml"/><Relationship Id="rId93" Type="http://schemas.openxmlformats.org/officeDocument/2006/relationships/tags" Target="../tags/tag13.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67" Type="http://schemas.openxmlformats.org/officeDocument/2006/relationships/slideLayout" Target="../slideLayouts/slideLayout99.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70" Type="http://schemas.openxmlformats.org/officeDocument/2006/relationships/slideLayout" Target="../slideLayouts/slideLayout102.xml"/><Relationship Id="rId75" Type="http://schemas.openxmlformats.org/officeDocument/2006/relationships/slideLayout" Target="../slideLayouts/slideLayout107.xml"/><Relationship Id="rId83" Type="http://schemas.openxmlformats.org/officeDocument/2006/relationships/slideLayout" Target="../slideLayouts/slideLayout115.xml"/><Relationship Id="rId88" Type="http://schemas.openxmlformats.org/officeDocument/2006/relationships/vmlDrawing" Target="../drawings/vmlDrawing2.vml"/><Relationship Id="rId91" Type="http://schemas.openxmlformats.org/officeDocument/2006/relationships/tags" Target="../tags/tag11.xml"/><Relationship Id="rId96"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slideLayout" Target="../slideLayouts/slideLayout97.xml"/><Relationship Id="rId73" Type="http://schemas.openxmlformats.org/officeDocument/2006/relationships/slideLayout" Target="../slideLayouts/slideLayout105.xml"/><Relationship Id="rId78" Type="http://schemas.openxmlformats.org/officeDocument/2006/relationships/slideLayout" Target="../slideLayouts/slideLayout110.xml"/><Relationship Id="rId81" Type="http://schemas.openxmlformats.org/officeDocument/2006/relationships/slideLayout" Target="../slideLayouts/slideLayout113.xml"/><Relationship Id="rId86" Type="http://schemas.openxmlformats.org/officeDocument/2006/relationships/slideLayout" Target="../slideLayouts/slideLayout118.xml"/><Relationship Id="rId94" Type="http://schemas.openxmlformats.org/officeDocument/2006/relationships/tags" Target="../tags/tag1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63" Type="http://schemas.openxmlformats.org/officeDocument/2006/relationships/slideLayout" Target="../slideLayouts/slideLayout181.xml"/><Relationship Id="rId68" Type="http://schemas.openxmlformats.org/officeDocument/2006/relationships/slideLayout" Target="../slideLayouts/slideLayout186.xml"/><Relationship Id="rId76" Type="http://schemas.openxmlformats.org/officeDocument/2006/relationships/slideLayout" Target="../slideLayouts/slideLayout194.xml"/><Relationship Id="rId84" Type="http://schemas.openxmlformats.org/officeDocument/2006/relationships/slideLayout" Target="../slideLayouts/slideLayout202.xml"/><Relationship Id="rId89" Type="http://schemas.openxmlformats.org/officeDocument/2006/relationships/tags" Target="../tags/tag66.xml"/><Relationship Id="rId7" Type="http://schemas.openxmlformats.org/officeDocument/2006/relationships/slideLayout" Target="../slideLayouts/slideLayout125.xml"/><Relationship Id="rId71" Type="http://schemas.openxmlformats.org/officeDocument/2006/relationships/slideLayout" Target="../slideLayouts/slideLayout189.xml"/><Relationship Id="rId92" Type="http://schemas.openxmlformats.org/officeDocument/2006/relationships/tags" Target="../tags/tag69.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66" Type="http://schemas.openxmlformats.org/officeDocument/2006/relationships/slideLayout" Target="../slideLayouts/slideLayout184.xml"/><Relationship Id="rId74" Type="http://schemas.openxmlformats.org/officeDocument/2006/relationships/slideLayout" Target="../slideLayouts/slideLayout192.xml"/><Relationship Id="rId79" Type="http://schemas.openxmlformats.org/officeDocument/2006/relationships/slideLayout" Target="../slideLayouts/slideLayout197.xml"/><Relationship Id="rId87" Type="http://schemas.openxmlformats.org/officeDocument/2006/relationships/theme" Target="../theme/theme3.xml"/><Relationship Id="rId5" Type="http://schemas.openxmlformats.org/officeDocument/2006/relationships/slideLayout" Target="../slideLayouts/slideLayout123.xml"/><Relationship Id="rId61" Type="http://schemas.openxmlformats.org/officeDocument/2006/relationships/slideLayout" Target="../slideLayouts/slideLayout179.xml"/><Relationship Id="rId82" Type="http://schemas.openxmlformats.org/officeDocument/2006/relationships/slideLayout" Target="../slideLayouts/slideLayout200.xml"/><Relationship Id="rId90" Type="http://schemas.openxmlformats.org/officeDocument/2006/relationships/tags" Target="../tags/tag67.xml"/><Relationship Id="rId95" Type="http://schemas.openxmlformats.org/officeDocument/2006/relationships/image" Target="../media/image1.emf"/><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64" Type="http://schemas.openxmlformats.org/officeDocument/2006/relationships/slideLayout" Target="../slideLayouts/slideLayout182.xml"/><Relationship Id="rId69" Type="http://schemas.openxmlformats.org/officeDocument/2006/relationships/slideLayout" Target="../slideLayouts/slideLayout187.xml"/><Relationship Id="rId77" Type="http://schemas.openxmlformats.org/officeDocument/2006/relationships/slideLayout" Target="../slideLayouts/slideLayout195.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72" Type="http://schemas.openxmlformats.org/officeDocument/2006/relationships/slideLayout" Target="../slideLayouts/slideLayout190.xml"/><Relationship Id="rId80" Type="http://schemas.openxmlformats.org/officeDocument/2006/relationships/slideLayout" Target="../slideLayouts/slideLayout198.xml"/><Relationship Id="rId85" Type="http://schemas.openxmlformats.org/officeDocument/2006/relationships/slideLayout" Target="../slideLayouts/slideLayout203.xml"/><Relationship Id="rId93" Type="http://schemas.openxmlformats.org/officeDocument/2006/relationships/image" Target="../media/image2.jpg"/><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67" Type="http://schemas.openxmlformats.org/officeDocument/2006/relationships/slideLayout" Target="../slideLayouts/slideLayout185.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slideLayout" Target="../slideLayouts/slideLayout180.xml"/><Relationship Id="rId70" Type="http://schemas.openxmlformats.org/officeDocument/2006/relationships/slideLayout" Target="../slideLayouts/slideLayout188.xml"/><Relationship Id="rId75" Type="http://schemas.openxmlformats.org/officeDocument/2006/relationships/slideLayout" Target="../slideLayouts/slideLayout193.xml"/><Relationship Id="rId83" Type="http://schemas.openxmlformats.org/officeDocument/2006/relationships/slideLayout" Target="../slideLayouts/slideLayout201.xml"/><Relationship Id="rId88" Type="http://schemas.openxmlformats.org/officeDocument/2006/relationships/vmlDrawing" Target="../drawings/vmlDrawing3.vml"/><Relationship Id="rId91" Type="http://schemas.openxmlformats.org/officeDocument/2006/relationships/tags" Target="../tags/tag6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slideLayout" Target="../slideLayouts/slideLayout178.xml"/><Relationship Id="rId65" Type="http://schemas.openxmlformats.org/officeDocument/2006/relationships/slideLayout" Target="../slideLayouts/slideLayout183.xml"/><Relationship Id="rId73" Type="http://schemas.openxmlformats.org/officeDocument/2006/relationships/slideLayout" Target="../slideLayouts/slideLayout191.xml"/><Relationship Id="rId78" Type="http://schemas.openxmlformats.org/officeDocument/2006/relationships/slideLayout" Target="../slideLayouts/slideLayout196.xml"/><Relationship Id="rId81" Type="http://schemas.openxmlformats.org/officeDocument/2006/relationships/slideLayout" Target="../slideLayouts/slideLayout199.xml"/><Relationship Id="rId86" Type="http://schemas.openxmlformats.org/officeDocument/2006/relationships/slideLayout" Target="../slideLayouts/slideLayout204.xml"/><Relationship Id="rId94" Type="http://schemas.openxmlformats.org/officeDocument/2006/relationships/oleObject" Target="../embeddings/oleObject3.bin"/><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9" Type="http://schemas.openxmlformats.org/officeDocument/2006/relationships/slideLayout" Target="../slideLayouts/slideLayout243.xml"/><Relationship Id="rId21" Type="http://schemas.openxmlformats.org/officeDocument/2006/relationships/slideLayout" Target="../slideLayouts/slideLayout225.xml"/><Relationship Id="rId34" Type="http://schemas.openxmlformats.org/officeDocument/2006/relationships/slideLayout" Target="../slideLayouts/slideLayout238.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50" Type="http://schemas.openxmlformats.org/officeDocument/2006/relationships/slideLayout" Target="../slideLayouts/slideLayout254.xml"/><Relationship Id="rId55" Type="http://schemas.openxmlformats.org/officeDocument/2006/relationships/slideLayout" Target="../slideLayouts/slideLayout259.xml"/><Relationship Id="rId63" Type="http://schemas.openxmlformats.org/officeDocument/2006/relationships/slideLayout" Target="../slideLayouts/slideLayout267.xml"/><Relationship Id="rId68" Type="http://schemas.openxmlformats.org/officeDocument/2006/relationships/slideLayout" Target="../slideLayouts/slideLayout272.xml"/><Relationship Id="rId76" Type="http://schemas.openxmlformats.org/officeDocument/2006/relationships/theme" Target="../theme/theme4.xml"/><Relationship Id="rId84" Type="http://schemas.openxmlformats.org/officeDocument/2006/relationships/image" Target="../media/image1.emf"/><Relationship Id="rId7" Type="http://schemas.openxmlformats.org/officeDocument/2006/relationships/slideLayout" Target="../slideLayouts/slideLayout211.xml"/><Relationship Id="rId71" Type="http://schemas.openxmlformats.org/officeDocument/2006/relationships/slideLayout" Target="../slideLayouts/slideLayout275.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9" Type="http://schemas.openxmlformats.org/officeDocument/2006/relationships/slideLayout" Target="../slideLayouts/slideLayout233.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53" Type="http://schemas.openxmlformats.org/officeDocument/2006/relationships/slideLayout" Target="../slideLayouts/slideLayout257.xml"/><Relationship Id="rId58" Type="http://schemas.openxmlformats.org/officeDocument/2006/relationships/slideLayout" Target="../slideLayouts/slideLayout262.xml"/><Relationship Id="rId66" Type="http://schemas.openxmlformats.org/officeDocument/2006/relationships/slideLayout" Target="../slideLayouts/slideLayout270.xml"/><Relationship Id="rId74" Type="http://schemas.openxmlformats.org/officeDocument/2006/relationships/slideLayout" Target="../slideLayouts/slideLayout278.xml"/><Relationship Id="rId79" Type="http://schemas.openxmlformats.org/officeDocument/2006/relationships/tags" Target="../tags/tag123.xml"/><Relationship Id="rId5" Type="http://schemas.openxmlformats.org/officeDocument/2006/relationships/slideLayout" Target="../slideLayouts/slideLayout209.xml"/><Relationship Id="rId61" Type="http://schemas.openxmlformats.org/officeDocument/2006/relationships/slideLayout" Target="../slideLayouts/slideLayout265.xml"/><Relationship Id="rId82" Type="http://schemas.openxmlformats.org/officeDocument/2006/relationships/image" Target="../media/image2.jpg"/><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slideLayout" Target="../slideLayouts/slideLayout256.xml"/><Relationship Id="rId60" Type="http://schemas.openxmlformats.org/officeDocument/2006/relationships/slideLayout" Target="../slideLayouts/slideLayout264.xml"/><Relationship Id="rId65" Type="http://schemas.openxmlformats.org/officeDocument/2006/relationships/slideLayout" Target="../slideLayouts/slideLayout269.xml"/><Relationship Id="rId73" Type="http://schemas.openxmlformats.org/officeDocument/2006/relationships/slideLayout" Target="../slideLayouts/slideLayout277.xml"/><Relationship Id="rId78" Type="http://schemas.openxmlformats.org/officeDocument/2006/relationships/tags" Target="../tags/tag122.xml"/><Relationship Id="rId81" Type="http://schemas.openxmlformats.org/officeDocument/2006/relationships/tags" Target="../tags/tag12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56" Type="http://schemas.openxmlformats.org/officeDocument/2006/relationships/slideLayout" Target="../slideLayouts/slideLayout260.xml"/><Relationship Id="rId64" Type="http://schemas.openxmlformats.org/officeDocument/2006/relationships/slideLayout" Target="../slideLayouts/slideLayout268.xml"/><Relationship Id="rId69" Type="http://schemas.openxmlformats.org/officeDocument/2006/relationships/slideLayout" Target="../slideLayouts/slideLayout273.xml"/><Relationship Id="rId77" Type="http://schemas.openxmlformats.org/officeDocument/2006/relationships/vmlDrawing" Target="../drawings/vmlDrawing4.vml"/><Relationship Id="rId8" Type="http://schemas.openxmlformats.org/officeDocument/2006/relationships/slideLayout" Target="../slideLayouts/slideLayout212.xml"/><Relationship Id="rId51" Type="http://schemas.openxmlformats.org/officeDocument/2006/relationships/slideLayout" Target="../slideLayouts/slideLayout255.xml"/><Relationship Id="rId72" Type="http://schemas.openxmlformats.org/officeDocument/2006/relationships/slideLayout" Target="../slideLayouts/slideLayout276.xml"/><Relationship Id="rId80" Type="http://schemas.openxmlformats.org/officeDocument/2006/relationships/tags" Target="../tags/tag124.xml"/><Relationship Id="rId3" Type="http://schemas.openxmlformats.org/officeDocument/2006/relationships/slideLayout" Target="../slideLayouts/slideLayout207.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46" Type="http://schemas.openxmlformats.org/officeDocument/2006/relationships/slideLayout" Target="../slideLayouts/slideLayout250.xml"/><Relationship Id="rId59" Type="http://schemas.openxmlformats.org/officeDocument/2006/relationships/slideLayout" Target="../slideLayouts/slideLayout263.xml"/><Relationship Id="rId67" Type="http://schemas.openxmlformats.org/officeDocument/2006/relationships/slideLayout" Target="../slideLayouts/slideLayout271.xml"/><Relationship Id="rId20" Type="http://schemas.openxmlformats.org/officeDocument/2006/relationships/slideLayout" Target="../slideLayouts/slideLayout224.xml"/><Relationship Id="rId41" Type="http://schemas.openxmlformats.org/officeDocument/2006/relationships/slideLayout" Target="../slideLayouts/slideLayout245.xml"/><Relationship Id="rId54" Type="http://schemas.openxmlformats.org/officeDocument/2006/relationships/slideLayout" Target="../slideLayouts/slideLayout258.xml"/><Relationship Id="rId62" Type="http://schemas.openxmlformats.org/officeDocument/2006/relationships/slideLayout" Target="../slideLayouts/slideLayout266.xml"/><Relationship Id="rId70" Type="http://schemas.openxmlformats.org/officeDocument/2006/relationships/slideLayout" Target="../slideLayouts/slideLayout274.xml"/><Relationship Id="rId75" Type="http://schemas.openxmlformats.org/officeDocument/2006/relationships/slideLayout" Target="../slideLayouts/slideLayout279.xml"/><Relationship Id="rId83" Type="http://schemas.openxmlformats.org/officeDocument/2006/relationships/oleObject" Target="../embeddings/oleObject4.bin"/><Relationship Id="rId1" Type="http://schemas.openxmlformats.org/officeDocument/2006/relationships/slideLayout" Target="../slideLayouts/slideLayout205.xml"/><Relationship Id="rId6" Type="http://schemas.openxmlformats.org/officeDocument/2006/relationships/slideLayout" Target="../slideLayouts/slideLayout210.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57" Type="http://schemas.openxmlformats.org/officeDocument/2006/relationships/slideLayout" Target="../slideLayouts/slideLayout2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tags" Target="../tags/tag173.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34" Type="http://schemas.openxmlformats.org/officeDocument/2006/relationships/theme" Target="../theme/theme5.xml"/><Relationship Id="rId42" Type="http://schemas.openxmlformats.org/officeDocument/2006/relationships/image" Target="../media/image1.emf"/><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tags" Target="../tags/tag172.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29" Type="http://schemas.openxmlformats.org/officeDocument/2006/relationships/slideLayout" Target="../slideLayouts/slideLayout308.xml"/><Relationship Id="rId41" Type="http://schemas.openxmlformats.org/officeDocument/2006/relationships/oleObject" Target="../embeddings/oleObject5.bin"/><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tags" Target="../tags/tag171.xml"/><Relationship Id="rId40" Type="http://schemas.openxmlformats.org/officeDocument/2006/relationships/image" Target="../media/image2.jpg"/><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tags" Target="../tags/tag170.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vmlDrawing" Target="../drawings/vmlDrawing6.vml"/><Relationship Id="rId3" Type="http://schemas.openxmlformats.org/officeDocument/2006/relationships/slideLayout" Target="../slideLayouts/slideLayout315.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tags" Target="../tags/tag179.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theme" Target="../theme/theme6.xml"/><Relationship Id="rId46" Type="http://schemas.openxmlformats.org/officeDocument/2006/relationships/image" Target="../media/image1.emf"/><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tags" Target="../tags/tag178.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tags" Target="../tags/tag177.xml"/><Relationship Id="rId45" Type="http://schemas.openxmlformats.org/officeDocument/2006/relationships/oleObject" Target="../embeddings/oleObject6.bin"/><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4" Type="http://schemas.openxmlformats.org/officeDocument/2006/relationships/image" Target="../media/image2.jpg"/><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tags" Target="../tags/tag1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26" Type="http://schemas.openxmlformats.org/officeDocument/2006/relationships/slideLayout" Target="../slideLayouts/slideLayout375.xml"/><Relationship Id="rId39" Type="http://schemas.openxmlformats.org/officeDocument/2006/relationships/vmlDrawing" Target="../drawings/vmlDrawing7.vml"/><Relationship Id="rId3" Type="http://schemas.openxmlformats.org/officeDocument/2006/relationships/slideLayout" Target="../slideLayouts/slideLayout352.xml"/><Relationship Id="rId21" Type="http://schemas.openxmlformats.org/officeDocument/2006/relationships/slideLayout" Target="../slideLayouts/slideLayout370.xml"/><Relationship Id="rId34" Type="http://schemas.openxmlformats.org/officeDocument/2006/relationships/slideLayout" Target="../slideLayouts/slideLayout383.xml"/><Relationship Id="rId42" Type="http://schemas.openxmlformats.org/officeDocument/2006/relationships/tags" Target="../tags/tag190.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5" Type="http://schemas.openxmlformats.org/officeDocument/2006/relationships/slideLayout" Target="../slideLayouts/slideLayout374.xml"/><Relationship Id="rId33" Type="http://schemas.openxmlformats.org/officeDocument/2006/relationships/slideLayout" Target="../slideLayouts/slideLayout382.xml"/><Relationship Id="rId38" Type="http://schemas.openxmlformats.org/officeDocument/2006/relationships/theme" Target="../theme/theme7.xml"/><Relationship Id="rId46" Type="http://schemas.openxmlformats.org/officeDocument/2006/relationships/image" Target="../media/image1.emf"/><Relationship Id="rId2" Type="http://schemas.openxmlformats.org/officeDocument/2006/relationships/slideLayout" Target="../slideLayouts/slideLayout351.xml"/><Relationship Id="rId16" Type="http://schemas.openxmlformats.org/officeDocument/2006/relationships/slideLayout" Target="../slideLayouts/slideLayout365.xml"/><Relationship Id="rId20" Type="http://schemas.openxmlformats.org/officeDocument/2006/relationships/slideLayout" Target="../slideLayouts/slideLayout369.xml"/><Relationship Id="rId29" Type="http://schemas.openxmlformats.org/officeDocument/2006/relationships/slideLayout" Target="../slideLayouts/slideLayout378.xml"/><Relationship Id="rId41" Type="http://schemas.openxmlformats.org/officeDocument/2006/relationships/tags" Target="../tags/tag189.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24" Type="http://schemas.openxmlformats.org/officeDocument/2006/relationships/slideLayout" Target="../slideLayouts/slideLayout373.xml"/><Relationship Id="rId32" Type="http://schemas.openxmlformats.org/officeDocument/2006/relationships/slideLayout" Target="../slideLayouts/slideLayout381.xml"/><Relationship Id="rId37" Type="http://schemas.openxmlformats.org/officeDocument/2006/relationships/slideLayout" Target="../slideLayouts/slideLayout386.xml"/><Relationship Id="rId40" Type="http://schemas.openxmlformats.org/officeDocument/2006/relationships/tags" Target="../tags/tag188.xml"/><Relationship Id="rId45" Type="http://schemas.openxmlformats.org/officeDocument/2006/relationships/oleObject" Target="../embeddings/oleObject7.bin"/><Relationship Id="rId5" Type="http://schemas.openxmlformats.org/officeDocument/2006/relationships/slideLayout" Target="../slideLayouts/slideLayout354.xml"/><Relationship Id="rId15" Type="http://schemas.openxmlformats.org/officeDocument/2006/relationships/slideLayout" Target="../slideLayouts/slideLayout364.xml"/><Relationship Id="rId23" Type="http://schemas.openxmlformats.org/officeDocument/2006/relationships/slideLayout" Target="../slideLayouts/slideLayout372.xml"/><Relationship Id="rId28" Type="http://schemas.openxmlformats.org/officeDocument/2006/relationships/slideLayout" Target="../slideLayouts/slideLayout377.xml"/><Relationship Id="rId36" Type="http://schemas.openxmlformats.org/officeDocument/2006/relationships/slideLayout" Target="../slideLayouts/slideLayout385.xml"/><Relationship Id="rId10" Type="http://schemas.openxmlformats.org/officeDocument/2006/relationships/slideLayout" Target="../slideLayouts/slideLayout359.xml"/><Relationship Id="rId19" Type="http://schemas.openxmlformats.org/officeDocument/2006/relationships/slideLayout" Target="../slideLayouts/slideLayout368.xml"/><Relationship Id="rId31" Type="http://schemas.openxmlformats.org/officeDocument/2006/relationships/slideLayout" Target="../slideLayouts/slideLayout380.xml"/><Relationship Id="rId44" Type="http://schemas.openxmlformats.org/officeDocument/2006/relationships/image" Target="../media/image2.jpg"/><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slideLayout" Target="../slideLayouts/slideLayout371.xml"/><Relationship Id="rId27" Type="http://schemas.openxmlformats.org/officeDocument/2006/relationships/slideLayout" Target="../slideLayouts/slideLayout376.xml"/><Relationship Id="rId30" Type="http://schemas.openxmlformats.org/officeDocument/2006/relationships/slideLayout" Target="../slideLayouts/slideLayout379.xml"/><Relationship Id="rId35" Type="http://schemas.openxmlformats.org/officeDocument/2006/relationships/slideLayout" Target="../slideLayouts/slideLayout384.xml"/><Relationship Id="rId43" Type="http://schemas.openxmlformats.org/officeDocument/2006/relationships/tags" Target="../tags/tag1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slideLayout" Target="../slideLayouts/slideLayout412.xml"/><Relationship Id="rId39" Type="http://schemas.openxmlformats.org/officeDocument/2006/relationships/tags" Target="../tags/tag201.xml"/><Relationship Id="rId3" Type="http://schemas.openxmlformats.org/officeDocument/2006/relationships/slideLayout" Target="../slideLayouts/slideLayout389.xml"/><Relationship Id="rId21" Type="http://schemas.openxmlformats.org/officeDocument/2006/relationships/slideLayout" Target="../slideLayouts/slideLayout407.xml"/><Relationship Id="rId34" Type="http://schemas.openxmlformats.org/officeDocument/2006/relationships/slideLayout" Target="../slideLayouts/slideLayout420.xml"/><Relationship Id="rId42" Type="http://schemas.openxmlformats.org/officeDocument/2006/relationships/oleObject" Target="../embeddings/oleObject8.bin"/><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slideLayout" Target="../slideLayouts/slideLayout411.xml"/><Relationship Id="rId33" Type="http://schemas.openxmlformats.org/officeDocument/2006/relationships/slideLayout" Target="../slideLayouts/slideLayout419.xml"/><Relationship Id="rId38" Type="http://schemas.openxmlformats.org/officeDocument/2006/relationships/tags" Target="../tags/tag200.xml"/><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29" Type="http://schemas.openxmlformats.org/officeDocument/2006/relationships/slideLayout" Target="../slideLayouts/slideLayout415.xml"/><Relationship Id="rId41" Type="http://schemas.openxmlformats.org/officeDocument/2006/relationships/image" Target="../media/image2.jpg"/><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slideLayout" Target="../slideLayouts/slideLayout410.xml"/><Relationship Id="rId32" Type="http://schemas.openxmlformats.org/officeDocument/2006/relationships/slideLayout" Target="../slideLayouts/slideLayout418.xml"/><Relationship Id="rId37" Type="http://schemas.openxmlformats.org/officeDocument/2006/relationships/tags" Target="../tags/tag199.xml"/><Relationship Id="rId40" Type="http://schemas.openxmlformats.org/officeDocument/2006/relationships/tags" Target="../tags/tag202.x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slideLayout" Target="../slideLayouts/slideLayout409.xml"/><Relationship Id="rId28" Type="http://schemas.openxmlformats.org/officeDocument/2006/relationships/slideLayout" Target="../slideLayouts/slideLayout414.xml"/><Relationship Id="rId36" Type="http://schemas.openxmlformats.org/officeDocument/2006/relationships/vmlDrawing" Target="../drawings/vmlDrawing8.v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31" Type="http://schemas.openxmlformats.org/officeDocument/2006/relationships/slideLayout" Target="../slideLayouts/slideLayout417.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slideLayout" Target="../slideLayouts/slideLayout413.xml"/><Relationship Id="rId30" Type="http://schemas.openxmlformats.org/officeDocument/2006/relationships/slideLayout" Target="../slideLayouts/slideLayout416.xml"/><Relationship Id="rId35" Type="http://schemas.openxmlformats.org/officeDocument/2006/relationships/theme" Target="../theme/theme8.xml"/><Relationship Id="rId43"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18" Type="http://schemas.openxmlformats.org/officeDocument/2006/relationships/slideLayout" Target="../slideLayouts/slideLayout438.xml"/><Relationship Id="rId26" Type="http://schemas.openxmlformats.org/officeDocument/2006/relationships/slideLayout" Target="../slideLayouts/slideLayout446.xml"/><Relationship Id="rId39" Type="http://schemas.openxmlformats.org/officeDocument/2006/relationships/tags" Target="../tags/tag210.xml"/><Relationship Id="rId3" Type="http://schemas.openxmlformats.org/officeDocument/2006/relationships/slideLayout" Target="../slideLayouts/slideLayout423.xml"/><Relationship Id="rId21" Type="http://schemas.openxmlformats.org/officeDocument/2006/relationships/slideLayout" Target="../slideLayouts/slideLayout441.xml"/><Relationship Id="rId34" Type="http://schemas.openxmlformats.org/officeDocument/2006/relationships/slideLayout" Target="../slideLayouts/slideLayout454.xml"/><Relationship Id="rId42" Type="http://schemas.openxmlformats.org/officeDocument/2006/relationships/oleObject" Target="../embeddings/oleObject9.bin"/><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slideLayout" Target="../slideLayouts/slideLayout437.xml"/><Relationship Id="rId25" Type="http://schemas.openxmlformats.org/officeDocument/2006/relationships/slideLayout" Target="../slideLayouts/slideLayout445.xml"/><Relationship Id="rId33" Type="http://schemas.openxmlformats.org/officeDocument/2006/relationships/slideLayout" Target="../slideLayouts/slideLayout453.xml"/><Relationship Id="rId38" Type="http://schemas.openxmlformats.org/officeDocument/2006/relationships/tags" Target="../tags/tag209.xml"/><Relationship Id="rId2" Type="http://schemas.openxmlformats.org/officeDocument/2006/relationships/slideLayout" Target="../slideLayouts/slideLayout422.xml"/><Relationship Id="rId16" Type="http://schemas.openxmlformats.org/officeDocument/2006/relationships/slideLayout" Target="../slideLayouts/slideLayout436.xml"/><Relationship Id="rId20" Type="http://schemas.openxmlformats.org/officeDocument/2006/relationships/slideLayout" Target="../slideLayouts/slideLayout440.xml"/><Relationship Id="rId29" Type="http://schemas.openxmlformats.org/officeDocument/2006/relationships/slideLayout" Target="../slideLayouts/slideLayout449.xml"/><Relationship Id="rId41" Type="http://schemas.openxmlformats.org/officeDocument/2006/relationships/image" Target="../media/image2.jp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24" Type="http://schemas.openxmlformats.org/officeDocument/2006/relationships/slideLayout" Target="../slideLayouts/slideLayout444.xml"/><Relationship Id="rId32" Type="http://schemas.openxmlformats.org/officeDocument/2006/relationships/slideLayout" Target="../slideLayouts/slideLayout452.xml"/><Relationship Id="rId37" Type="http://schemas.openxmlformats.org/officeDocument/2006/relationships/tags" Target="../tags/tag208.xml"/><Relationship Id="rId40" Type="http://schemas.openxmlformats.org/officeDocument/2006/relationships/tags" Target="../tags/tag21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23" Type="http://schemas.openxmlformats.org/officeDocument/2006/relationships/slideLayout" Target="../slideLayouts/slideLayout443.xml"/><Relationship Id="rId28" Type="http://schemas.openxmlformats.org/officeDocument/2006/relationships/slideLayout" Target="../slideLayouts/slideLayout448.xml"/><Relationship Id="rId36" Type="http://schemas.openxmlformats.org/officeDocument/2006/relationships/vmlDrawing" Target="../drawings/vmlDrawing9.vml"/><Relationship Id="rId10" Type="http://schemas.openxmlformats.org/officeDocument/2006/relationships/slideLayout" Target="../slideLayouts/slideLayout430.xml"/><Relationship Id="rId19" Type="http://schemas.openxmlformats.org/officeDocument/2006/relationships/slideLayout" Target="../slideLayouts/slideLayout439.xml"/><Relationship Id="rId31" Type="http://schemas.openxmlformats.org/officeDocument/2006/relationships/slideLayout" Target="../slideLayouts/slideLayout451.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 Id="rId22" Type="http://schemas.openxmlformats.org/officeDocument/2006/relationships/slideLayout" Target="../slideLayouts/slideLayout442.xml"/><Relationship Id="rId27" Type="http://schemas.openxmlformats.org/officeDocument/2006/relationships/slideLayout" Target="../slideLayouts/slideLayout447.xml"/><Relationship Id="rId30" Type="http://schemas.openxmlformats.org/officeDocument/2006/relationships/slideLayout" Target="../slideLayouts/slideLayout450.xml"/><Relationship Id="rId35" Type="http://schemas.openxmlformats.org/officeDocument/2006/relationships/theme" Target="../theme/theme9.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5"/>
            </p:custDataLst>
            <p:extLst>
              <p:ext uri="{D42A27DB-BD31-4B8C-83A1-F6EECF244321}">
                <p14:modId xmlns:p14="http://schemas.microsoft.com/office/powerpoint/2010/main" val="1496417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3259"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6"/>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7"/>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chemeClr val="tx1"/>
                </a:buClr>
                <a:buSzPct val="65000"/>
                <a:buFont typeface="Wingdings" pitchFamily="2" charset="2"/>
                <a:buNone/>
                <a:defRPr/>
              </a:pPr>
              <a:t>‹#›</a:t>
            </a:fld>
            <a:r>
              <a:rPr lang="en-US" sz="900" dirty="0">
                <a:solidFill>
                  <a:srgbClr val="000000"/>
                </a:solidFill>
                <a:cs typeface="+mn-cs"/>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
        <p:nvSpPr>
          <p:cNvPr id="11267" name="Rectangle 3"/>
          <p:cNvSpPr>
            <a:spLocks noGrp="1" noChangeArrowheads="1"/>
          </p:cNvSpPr>
          <p:nvPr>
            <p:ph type="body" idx="1"/>
            <p:custDataLst>
              <p:tags r:id="rId38"/>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764" r:id="rId1"/>
    <p:sldLayoutId id="2147484766"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67" r:id="rId24"/>
    <p:sldLayoutId id="2147484752" r:id="rId25"/>
    <p:sldLayoutId id="2147484753" r:id="rId26"/>
    <p:sldLayoutId id="2147484754" r:id="rId27"/>
    <p:sldLayoutId id="2147484755" r:id="rId28"/>
    <p:sldLayoutId id="2147484756" r:id="rId29"/>
    <p:sldLayoutId id="2147484757" r:id="rId30"/>
    <p:sldLayoutId id="2147484758" r:id="rId31"/>
    <p:sldLayoutId id="2147485358" r:id="rId32"/>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4281"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231649090"/>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 id="2147485158" r:id="rId13"/>
    <p:sldLayoutId id="2147485159" r:id="rId14"/>
    <p:sldLayoutId id="2147485160" r:id="rId15"/>
    <p:sldLayoutId id="2147485161" r:id="rId16"/>
    <p:sldLayoutId id="2147485162" r:id="rId17"/>
    <p:sldLayoutId id="2147485163" r:id="rId18"/>
    <p:sldLayoutId id="2147485164" r:id="rId19"/>
    <p:sldLayoutId id="2147485165" r:id="rId20"/>
    <p:sldLayoutId id="2147485166" r:id="rId21"/>
    <p:sldLayoutId id="2147485167" r:id="rId22"/>
    <p:sldLayoutId id="2147485168" r:id="rId23"/>
    <p:sldLayoutId id="2147485169" r:id="rId24"/>
    <p:sldLayoutId id="2147485170" r:id="rId25"/>
    <p:sldLayoutId id="2147485171" r:id="rId26"/>
    <p:sldLayoutId id="2147485172" r:id="rId27"/>
    <p:sldLayoutId id="2147485173" r:id="rId28"/>
    <p:sldLayoutId id="2147485174" r:id="rId29"/>
    <p:sldLayoutId id="2147485175" r:id="rId30"/>
    <p:sldLayoutId id="2147485176" r:id="rId31"/>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10" y="872658"/>
            <a:ext cx="8551990"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810" y="1600200"/>
            <a:ext cx="889744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entury Gothic"/>
              </a:rPr>
              <a:t>test</a:t>
            </a:r>
            <a:endParaRPr lang="en-US" dirty="0">
              <a:solidFill>
                <a:prstClr val="black">
                  <a:tint val="75000"/>
                </a:prstClr>
              </a:solidFill>
              <a:latin typeface="Century Gothic"/>
            </a:endParaRPr>
          </a:p>
        </p:txBody>
      </p:sp>
      <p:sp>
        <p:nvSpPr>
          <p:cNvPr id="5" name="TextBox 4"/>
          <p:cNvSpPr txBox="1"/>
          <p:nvPr userDrawn="1"/>
        </p:nvSpPr>
        <p:spPr>
          <a:xfrm>
            <a:off x="7696200" y="6477000"/>
            <a:ext cx="1447800" cy="276999"/>
          </a:xfrm>
          <a:prstGeom prst="rect">
            <a:avLst/>
          </a:prstGeom>
        </p:spPr>
        <p:txBody>
          <a:bodyPr vert="horz" lIns="91440" tIns="45720" rIns="91440" bIns="45720" rtlCol="0" anchor="ctr"/>
          <a:lstStyle>
            <a:defPPr>
              <a:defRPr lang="en-US"/>
            </a:defPPr>
            <a:lvl1pPr algn="ctr">
              <a:defRPr sz="1200">
                <a:solidFill>
                  <a:prstClr val="black">
                    <a:tint val="75000"/>
                  </a:prstClr>
                </a:solidFill>
              </a:defRPr>
            </a:lvl1pPr>
          </a:lstStyle>
          <a:p>
            <a:pPr algn="r" fontAlgn="auto">
              <a:spcBef>
                <a:spcPts val="0"/>
              </a:spcBef>
              <a:spcAft>
                <a:spcPts val="0"/>
              </a:spcAft>
            </a:pPr>
            <a:fld id="{4C5C63A2-EC34-4EB2-AE28-99DF9B5A18AA}" type="slidenum">
              <a:rPr lang="en-US" smtClean="0">
                <a:latin typeface="Century Gothic"/>
              </a:rPr>
              <a:pPr algn="r" fontAlgn="auto">
                <a:spcBef>
                  <a:spcPts val="0"/>
                </a:spcBef>
                <a:spcAft>
                  <a:spcPts val="0"/>
                </a:spcAft>
              </a:pPr>
              <a:t>‹#›</a:t>
            </a:fld>
            <a:endParaRPr lang="en-US" dirty="0">
              <a:latin typeface="Century Gothic"/>
            </a:endParaRPr>
          </a:p>
        </p:txBody>
      </p:sp>
    </p:spTree>
    <p:extLst>
      <p:ext uri="{BB962C8B-B14F-4D97-AF65-F5344CB8AC3E}">
        <p14:creationId xmlns:p14="http://schemas.microsoft.com/office/powerpoint/2010/main" val="2047314078"/>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Lst>
  <p:timing>
    <p:tnLst>
      <p:par>
        <p:cTn id="1" dur="indefinite" restart="never" nodeType="tmRoot"/>
      </p:par>
    </p:tnLst>
  </p:timing>
  <p:hf hdr="0"/>
  <p:txStyles>
    <p:titleStyle>
      <a:lvl1pPr algn="l" defTabSz="457200" rtl="0" eaLnBrk="1" latinLnBrk="0" hangingPunct="1">
        <a:spcBef>
          <a:spcPct val="0"/>
        </a:spcBef>
        <a:buNone/>
        <a:defRPr sz="24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348"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3265898"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520227693"/>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 id="2147485209" r:id="rId19"/>
    <p:sldLayoutId id="2147485210" r:id="rId20"/>
    <p:sldLayoutId id="2147485211" r:id="rId21"/>
    <p:sldLayoutId id="2147485212" r:id="rId22"/>
    <p:sldLayoutId id="2147485213" r:id="rId23"/>
    <p:sldLayoutId id="2147485214" r:id="rId24"/>
    <p:sldLayoutId id="2147485215" r:id="rId25"/>
    <p:sldLayoutId id="2147485216" r:id="rId26"/>
    <p:sldLayoutId id="2147485217" r:id="rId27"/>
    <p:sldLayoutId id="2147485218" r:id="rId28"/>
    <p:sldLayoutId id="2147485219" r:id="rId29"/>
    <p:sldLayoutId id="2147485220" r:id="rId30"/>
    <p:sldLayoutId id="2147485221" r:id="rId31"/>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182"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8617262"/>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 id="2147485239" r:id="rId16"/>
    <p:sldLayoutId id="2147485240" r:id="rId17"/>
    <p:sldLayoutId id="2147485241" r:id="rId18"/>
    <p:sldLayoutId id="2147485242" r:id="rId19"/>
    <p:sldLayoutId id="2147485243" r:id="rId20"/>
    <p:sldLayoutId id="2147485244" r:id="rId21"/>
    <p:sldLayoutId id="2147485245" r:id="rId22"/>
    <p:sldLayoutId id="2147485246" r:id="rId23"/>
    <p:sldLayoutId id="2147485247" r:id="rId24"/>
    <p:sldLayoutId id="2147485248" r:id="rId25"/>
    <p:sldLayoutId id="2147485249" r:id="rId26"/>
    <p:sldLayoutId id="2147485250" r:id="rId27"/>
    <p:sldLayoutId id="2147485251" r:id="rId28"/>
    <p:sldLayoutId id="2147485252" r:id="rId29"/>
    <p:sldLayoutId id="2147485253" r:id="rId30"/>
    <p:sldLayoutId id="2147485254" r:id="rId31"/>
    <p:sldLayoutId id="2147485255" r:id="rId32"/>
    <p:sldLayoutId id="2147485256"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372"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latin typeface="Arial"/>
              </a:rPr>
              <a:t>- </a:t>
            </a:r>
            <a:fld id="{290C53EC-CF66-4122-B2D4-FBD43595D2C6}" type="slidenum">
              <a:rPr lang="en-US" sz="900">
                <a:solidFill>
                  <a:srgbClr val="000000"/>
                </a:solidFill>
                <a:latin typeface="Arial"/>
              </a:rPr>
              <a:pPr algn="ctr" eaLnBrk="0" hangingPunct="0">
                <a:lnSpc>
                  <a:spcPct val="106000"/>
                </a:lnSpc>
                <a:buClr>
                  <a:srgbClr val="000000"/>
                </a:buClr>
                <a:buSzPct val="65000"/>
                <a:buFont typeface="Wingdings" pitchFamily="2" charset="2"/>
                <a:buNone/>
                <a:defRPr/>
              </a:pPr>
              <a:t>‹#›</a:t>
            </a:fld>
            <a:r>
              <a:rPr lang="en-US" sz="900" dirty="0">
                <a:solidFill>
                  <a:srgbClr val="000000"/>
                </a:solidFill>
                <a:latin typeface="Aria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latin typeface="Aria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31143500"/>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 id="2147485270" r:id="rId13"/>
    <p:sldLayoutId id="2147485271" r:id="rId14"/>
    <p:sldLayoutId id="2147485272" r:id="rId15"/>
    <p:sldLayoutId id="2147485273" r:id="rId16"/>
    <p:sldLayoutId id="2147485274" r:id="rId17"/>
    <p:sldLayoutId id="2147485275" r:id="rId18"/>
    <p:sldLayoutId id="2147485276" r:id="rId19"/>
    <p:sldLayoutId id="2147485277" r:id="rId20"/>
    <p:sldLayoutId id="2147485278" r:id="rId21"/>
    <p:sldLayoutId id="2147485279" r:id="rId22"/>
    <p:sldLayoutId id="2147485280" r:id="rId23"/>
    <p:sldLayoutId id="2147485281" r:id="rId24"/>
    <p:sldLayoutId id="2147485282" r:id="rId25"/>
    <p:sldLayoutId id="2147485283" r:id="rId26"/>
    <p:sldLayoutId id="2147485284" r:id="rId27"/>
    <p:sldLayoutId id="2147485285" r:id="rId28"/>
    <p:sldLayoutId id="2147485286" r:id="rId29"/>
    <p:sldLayoutId id="2147485287" r:id="rId30"/>
    <p:sldLayoutId id="2147485288" r:id="rId31"/>
    <p:sldLayoutId id="2147485289" r:id="rId32"/>
    <p:sldLayoutId id="2147485290"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72533" y="5447002"/>
            <a:ext cx="8229600" cy="987665"/>
          </a:xfrm>
          <a:prstGeom prst="rect">
            <a:avLst/>
          </a:prstGeom>
          <a:noFill/>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362452368"/>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Lst>
  <p:timing>
    <p:tnLst>
      <p:par>
        <p:cTn id="1" dur="indefinite" restart="never" nodeType="tmRoot"/>
      </p:par>
    </p:tnLst>
  </p:timing>
  <p:hf hdr="0"/>
  <p:txStyles>
    <p:titleStyle>
      <a:lvl1pPr algn="ctr" defTabSz="457200" rtl="0" eaLnBrk="1" latinLnBrk="0" hangingPunct="1">
        <a:spcBef>
          <a:spcPct val="0"/>
        </a:spcBef>
        <a:buNone/>
        <a:defRPr sz="3600" b="1" i="0" u="none"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 typeface="Arial"/>
        <a:buNone/>
        <a:defRPr sz="1600" b="1" kern="1200" baseline="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rPr>
              <a:pPr/>
              <a:t>‹#›</a:t>
            </a:fld>
            <a:endParaRPr lang="en-US" dirty="0">
              <a:solidFill>
                <a:prstClr val="black">
                  <a:tint val="75000"/>
                </a:prstClr>
              </a:solidFill>
              <a:ea typeface="ＭＳ Ｐゴシック" pitchFamily="34" charset="-128"/>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1397768"/>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Lst>
  <p:timing>
    <p:tnLst>
      <p:par>
        <p:cTn id="1" dur="indefinite" restart="never" nodeType="tmRoot"/>
      </p:par>
    </p:tnLst>
  </p:timing>
  <p:hf hdr="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87"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9685142"/>
      </p:ext>
    </p:extLst>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 id="2147485324" r:id="rId13"/>
    <p:sldLayoutId id="2147485325" r:id="rId14"/>
    <p:sldLayoutId id="2147485326" r:id="rId15"/>
    <p:sldLayoutId id="2147485327" r:id="rId16"/>
    <p:sldLayoutId id="2147485328" r:id="rId17"/>
    <p:sldLayoutId id="2147485329" r:id="rId18"/>
    <p:sldLayoutId id="2147485330" r:id="rId19"/>
    <p:sldLayoutId id="2147485331" r:id="rId20"/>
    <p:sldLayoutId id="2147485332" r:id="rId21"/>
    <p:sldLayoutId id="2147485333" r:id="rId22"/>
    <p:sldLayoutId id="2147485334" r:id="rId23"/>
    <p:sldLayoutId id="2147485335" r:id="rId24"/>
    <p:sldLayoutId id="2147485336" r:id="rId25"/>
    <p:sldLayoutId id="2147485337" r:id="rId26"/>
    <p:sldLayoutId id="2147485338" r:id="rId27"/>
    <p:sldLayoutId id="2147485339" r:id="rId28"/>
    <p:sldLayoutId id="2147485340" r:id="rId29"/>
    <p:sldLayoutId id="2147485341" r:id="rId30"/>
    <p:sldLayoutId id="2147485342" r:id="rId31"/>
    <p:sldLayoutId id="2147485344" r:id="rId32"/>
    <p:sldLayoutId id="2147485345" r:id="rId33"/>
    <p:sldLayoutId id="2147485346"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cs typeface="+mn-cs"/>
              </a:rPr>
              <a:pPr/>
              <a:t>‹#›</a:t>
            </a:fld>
            <a:endParaRPr lang="en-US" dirty="0">
              <a:solidFill>
                <a:prstClr val="black">
                  <a:tint val="75000"/>
                </a:prstClr>
              </a:solidFill>
              <a:ea typeface="ＭＳ Ｐゴシック" pitchFamily="34" charset="-128"/>
              <a:cs typeface="+mn-cs"/>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27699439"/>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Lst>
  <p:timing>
    <p:tnLst>
      <p:par>
        <p:cTn id="1" dur="indefinite" restart="never" nodeType="tmRoot"/>
      </p:par>
    </p:tnLst>
  </p:timing>
  <p:hf hdr="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89"/>
            </p:custDataLst>
            <p:extLst>
              <p:ext uri="{D42A27DB-BD31-4B8C-83A1-F6EECF244321}">
                <p14:modId xmlns:p14="http://schemas.microsoft.com/office/powerpoint/2010/main" val="313996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198" name="think-cell Slide" r:id="rId95" imgW="270" imgH="270" progId="TCLayout.ActiveDocument.1">
                  <p:embed/>
                </p:oleObj>
              </mc:Choice>
              <mc:Fallback>
                <p:oleObj name="think-cell Slide" r:id="rId95" imgW="270" imgH="270" progId="TCLayout.ActiveDocument.1">
                  <p:embed/>
                  <p:pic>
                    <p:nvPicPr>
                      <p:cNvPr id="0" name=""/>
                      <p:cNvPicPr/>
                      <p:nvPr/>
                    </p:nvPicPr>
                    <p:blipFill>
                      <a:blip r:embed="rId96"/>
                      <a:stretch>
                        <a:fillRect/>
                      </a:stretch>
                    </p:blipFill>
                    <p:spPr>
                      <a:xfrm>
                        <a:off x="1588" y="1588"/>
                        <a:ext cx="1587" cy="1587"/>
                      </a:xfrm>
                      <a:prstGeom prst="rect">
                        <a:avLst/>
                      </a:prstGeom>
                    </p:spPr>
                  </p:pic>
                </p:oleObj>
              </mc:Fallback>
            </mc:AlternateContent>
          </a:graphicData>
        </a:graphic>
      </p:graphicFrame>
      <p:pic>
        <p:nvPicPr>
          <p:cNvPr id="14" name="Picture 42" descr="C:\Users\taltimore\AppData\Local\Microsoft\Windows\Temporary Internet Files\Content.Outlook\5I1E2MHE\DSS_seal_color copy.jpg"/>
          <p:cNvPicPr>
            <a:picLocks noChangeAspect="1" noChangeArrowheads="1"/>
          </p:cNvPicPr>
          <p:nvPr>
            <p:custDataLst>
              <p:tags r:id="rId90"/>
            </p:custDataLst>
          </p:nvPr>
        </p:nvPicPr>
        <p:blipFill>
          <a:blip r:embed="rId9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custDataLst>
              <p:tags r:id="rId91"/>
            </p:custDataLst>
          </p:nvPr>
        </p:nvSpPr>
        <p:spPr bwMode="gray">
          <a:xfrm>
            <a:off x="401638" y="514350"/>
            <a:ext cx="83454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custDataLst>
              <p:tags r:id="rId92"/>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custDataLst>
              <p:tags r:id="rId93"/>
            </p:custDataLst>
          </p:nvPr>
        </p:nvSpPr>
        <p:spPr bwMode="gray">
          <a:xfrm>
            <a:off x="8779014"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rgbClr val="000000"/>
                </a:buClr>
                <a:buSzPct val="65000"/>
                <a:buFont typeface="Wingdings" pitchFamily="2" charset="2"/>
                <a:buNone/>
                <a:defRPr/>
              </a:pPr>
              <a:t>‹#›</a:t>
            </a:fld>
            <a:r>
              <a:rPr lang="en-US" sz="900" dirty="0">
                <a:solidFill>
                  <a:srgbClr val="000000"/>
                </a:solidFill>
                <a:cs typeface="+mn-cs"/>
              </a:rPr>
              <a:t> -</a:t>
            </a:r>
          </a:p>
        </p:txBody>
      </p:sp>
      <p:sp>
        <p:nvSpPr>
          <p:cNvPr id="3699747" name="Line 35"/>
          <p:cNvSpPr>
            <a:spLocks noChangeShapeType="1"/>
          </p:cNvSpPr>
          <p:nvPr>
            <p:custDataLst>
              <p:tags r:id="rId94"/>
            </p:custDataLst>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Tree>
    <p:extLst>
      <p:ext uri="{BB962C8B-B14F-4D97-AF65-F5344CB8AC3E}">
        <p14:creationId xmlns:p14="http://schemas.microsoft.com/office/powerpoint/2010/main" val="978924907"/>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 id="2147484787" r:id="rId18"/>
    <p:sldLayoutId id="2147484788" r:id="rId19"/>
    <p:sldLayoutId id="2147484789" r:id="rId20"/>
    <p:sldLayoutId id="2147484790" r:id="rId21"/>
    <p:sldLayoutId id="2147484791" r:id="rId22"/>
    <p:sldLayoutId id="2147484792" r:id="rId23"/>
    <p:sldLayoutId id="2147484793" r:id="rId24"/>
    <p:sldLayoutId id="2147484794" r:id="rId25"/>
    <p:sldLayoutId id="2147484795" r:id="rId26"/>
    <p:sldLayoutId id="2147484796" r:id="rId27"/>
    <p:sldLayoutId id="2147484797" r:id="rId28"/>
    <p:sldLayoutId id="2147484798" r:id="rId29"/>
    <p:sldLayoutId id="2147484799" r:id="rId30"/>
    <p:sldLayoutId id="2147484800" r:id="rId31"/>
    <p:sldLayoutId id="2147484801" r:id="rId32"/>
    <p:sldLayoutId id="2147484802" r:id="rId33"/>
    <p:sldLayoutId id="2147484803" r:id="rId34"/>
    <p:sldLayoutId id="2147484804" r:id="rId35"/>
    <p:sldLayoutId id="2147484805" r:id="rId36"/>
    <p:sldLayoutId id="2147484806" r:id="rId37"/>
    <p:sldLayoutId id="2147485359" r:id="rId38"/>
    <p:sldLayoutId id="2147485360" r:id="rId39"/>
    <p:sldLayoutId id="2147485361" r:id="rId40"/>
    <p:sldLayoutId id="2147485362" r:id="rId41"/>
    <p:sldLayoutId id="2147485363" r:id="rId42"/>
    <p:sldLayoutId id="2147485364" r:id="rId43"/>
    <p:sldLayoutId id="2147485365" r:id="rId44"/>
    <p:sldLayoutId id="2147485366" r:id="rId45"/>
    <p:sldLayoutId id="2147485367" r:id="rId46"/>
    <p:sldLayoutId id="2147485368" r:id="rId47"/>
    <p:sldLayoutId id="2147485369" r:id="rId48"/>
    <p:sldLayoutId id="2147485370" r:id="rId49"/>
    <p:sldLayoutId id="2147485371" r:id="rId50"/>
    <p:sldLayoutId id="2147485372" r:id="rId51"/>
    <p:sldLayoutId id="2147485373" r:id="rId52"/>
    <p:sldLayoutId id="2147485374" r:id="rId53"/>
    <p:sldLayoutId id="2147485375" r:id="rId54"/>
    <p:sldLayoutId id="2147485376" r:id="rId55"/>
    <p:sldLayoutId id="2147485377" r:id="rId56"/>
    <p:sldLayoutId id="2147485378" r:id="rId57"/>
    <p:sldLayoutId id="2147485379" r:id="rId58"/>
    <p:sldLayoutId id="2147485380" r:id="rId59"/>
    <p:sldLayoutId id="2147485381" r:id="rId60"/>
    <p:sldLayoutId id="2147485382" r:id="rId61"/>
    <p:sldLayoutId id="2147485383" r:id="rId62"/>
    <p:sldLayoutId id="2147485384" r:id="rId63"/>
    <p:sldLayoutId id="2147485385" r:id="rId64"/>
    <p:sldLayoutId id="2147485386" r:id="rId65"/>
    <p:sldLayoutId id="2147485387" r:id="rId66"/>
    <p:sldLayoutId id="2147485388" r:id="rId67"/>
    <p:sldLayoutId id="2147485389" r:id="rId68"/>
    <p:sldLayoutId id="2147485390" r:id="rId69"/>
    <p:sldLayoutId id="2147485391" r:id="rId70"/>
    <p:sldLayoutId id="2147485392" r:id="rId71"/>
    <p:sldLayoutId id="2147485393" r:id="rId72"/>
    <p:sldLayoutId id="2147485394" r:id="rId73"/>
    <p:sldLayoutId id="2147485395" r:id="rId74"/>
    <p:sldLayoutId id="2147485396" r:id="rId75"/>
    <p:sldLayoutId id="2147485397" r:id="rId76"/>
    <p:sldLayoutId id="2147485398" r:id="rId77"/>
    <p:sldLayoutId id="2147485399" r:id="rId78"/>
    <p:sldLayoutId id="2147485400" r:id="rId79"/>
    <p:sldLayoutId id="2147485401" r:id="rId80"/>
    <p:sldLayoutId id="2147485402" r:id="rId81"/>
    <p:sldLayoutId id="2147485403" r:id="rId82"/>
    <p:sldLayoutId id="2147485404" r:id="rId83"/>
    <p:sldLayoutId id="2147485405" r:id="rId84"/>
    <p:sldLayoutId id="2147485406" r:id="rId85"/>
    <p:sldLayoutId id="2147485407" r:id="rId86"/>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8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256" name="think-cell Slide" r:id="rId94" imgW="270" imgH="270" progId="TCLayout.ActiveDocument.1">
                  <p:embed/>
                </p:oleObj>
              </mc:Choice>
              <mc:Fallback>
                <p:oleObj name="think-cell Slide" r:id="rId94" imgW="270" imgH="270" progId="TCLayout.ActiveDocument.1">
                  <p:embed/>
                  <p:pic>
                    <p:nvPicPr>
                      <p:cNvPr id="0" name=""/>
                      <p:cNvPicPr/>
                      <p:nvPr/>
                    </p:nvPicPr>
                    <p:blipFill>
                      <a:blip r:embed="rId95"/>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90"/>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9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92"/>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769860078"/>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 id="2147484842" r:id="rId17"/>
    <p:sldLayoutId id="2147484843" r:id="rId18"/>
    <p:sldLayoutId id="2147484844" r:id="rId19"/>
    <p:sldLayoutId id="2147484845" r:id="rId20"/>
    <p:sldLayoutId id="2147484846" r:id="rId21"/>
    <p:sldLayoutId id="2147484847" r:id="rId22"/>
    <p:sldLayoutId id="2147484848" r:id="rId23"/>
    <p:sldLayoutId id="2147484849" r:id="rId24"/>
    <p:sldLayoutId id="2147484850" r:id="rId25"/>
    <p:sldLayoutId id="2147484851" r:id="rId26"/>
    <p:sldLayoutId id="2147484852" r:id="rId27"/>
    <p:sldLayoutId id="2147484853" r:id="rId28"/>
    <p:sldLayoutId id="2147484854" r:id="rId29"/>
    <p:sldLayoutId id="2147484855" r:id="rId30"/>
    <p:sldLayoutId id="2147484856" r:id="rId31"/>
    <p:sldLayoutId id="2147484857" r:id="rId32"/>
    <p:sldLayoutId id="2147484858" r:id="rId33"/>
    <p:sldLayoutId id="2147484859" r:id="rId34"/>
    <p:sldLayoutId id="2147484860" r:id="rId35"/>
    <p:sldLayoutId id="2147484861" r:id="rId36"/>
    <p:sldLayoutId id="2147484862" r:id="rId37"/>
    <p:sldLayoutId id="2147485408" r:id="rId38"/>
    <p:sldLayoutId id="2147485409" r:id="rId39"/>
    <p:sldLayoutId id="2147485410" r:id="rId40"/>
    <p:sldLayoutId id="2147485411" r:id="rId41"/>
    <p:sldLayoutId id="2147485412" r:id="rId42"/>
    <p:sldLayoutId id="2147485413" r:id="rId43"/>
    <p:sldLayoutId id="2147485414" r:id="rId44"/>
    <p:sldLayoutId id="2147485415" r:id="rId45"/>
    <p:sldLayoutId id="2147485416" r:id="rId46"/>
    <p:sldLayoutId id="2147485417" r:id="rId47"/>
    <p:sldLayoutId id="2147485418" r:id="rId48"/>
    <p:sldLayoutId id="2147485419" r:id="rId49"/>
    <p:sldLayoutId id="2147485420" r:id="rId50"/>
    <p:sldLayoutId id="2147485421" r:id="rId51"/>
    <p:sldLayoutId id="2147485422" r:id="rId52"/>
    <p:sldLayoutId id="2147485423" r:id="rId53"/>
    <p:sldLayoutId id="2147485424" r:id="rId54"/>
    <p:sldLayoutId id="2147485425" r:id="rId55"/>
    <p:sldLayoutId id="2147485426" r:id="rId56"/>
    <p:sldLayoutId id="2147485427" r:id="rId57"/>
    <p:sldLayoutId id="2147485428" r:id="rId58"/>
    <p:sldLayoutId id="2147485429" r:id="rId59"/>
    <p:sldLayoutId id="2147485430" r:id="rId60"/>
    <p:sldLayoutId id="2147485431" r:id="rId61"/>
    <p:sldLayoutId id="2147485432" r:id="rId62"/>
    <p:sldLayoutId id="2147485433" r:id="rId63"/>
    <p:sldLayoutId id="2147485434" r:id="rId64"/>
    <p:sldLayoutId id="2147485435" r:id="rId65"/>
    <p:sldLayoutId id="2147485436" r:id="rId66"/>
    <p:sldLayoutId id="2147485437" r:id="rId67"/>
    <p:sldLayoutId id="2147485438" r:id="rId68"/>
    <p:sldLayoutId id="2147485439" r:id="rId69"/>
    <p:sldLayoutId id="2147485440" r:id="rId70"/>
    <p:sldLayoutId id="2147485441" r:id="rId71"/>
    <p:sldLayoutId id="2147485442" r:id="rId72"/>
    <p:sldLayoutId id="2147485443" r:id="rId73"/>
    <p:sldLayoutId id="2147485444" r:id="rId74"/>
    <p:sldLayoutId id="2147485445" r:id="rId75"/>
    <p:sldLayoutId id="2147485446" r:id="rId76"/>
    <p:sldLayoutId id="2147485447" r:id="rId77"/>
    <p:sldLayoutId id="2147485448" r:id="rId78"/>
    <p:sldLayoutId id="2147485449" r:id="rId79"/>
    <p:sldLayoutId id="2147485450" r:id="rId80"/>
    <p:sldLayoutId id="2147485451" r:id="rId81"/>
    <p:sldLayoutId id="2147485452" r:id="rId82"/>
    <p:sldLayoutId id="2147485453" r:id="rId83"/>
    <p:sldLayoutId id="2147485454" r:id="rId84"/>
    <p:sldLayoutId id="2147485455" r:id="rId85"/>
    <p:sldLayoutId id="2147485456" r:id="rId86"/>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rgbClr val="002060"/>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7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625" name="think-cell Slide" r:id="rId83" imgW="270" imgH="270" progId="TCLayout.ActiveDocument.1">
                  <p:embed/>
                </p:oleObj>
              </mc:Choice>
              <mc:Fallback>
                <p:oleObj name="think-cell Slide" r:id="rId83" imgW="270" imgH="270" progId="TCLayout.ActiveDocument.1">
                  <p:embed/>
                  <p:pic>
                    <p:nvPicPr>
                      <p:cNvPr id="0" name=""/>
                      <p:cNvPicPr/>
                      <p:nvPr/>
                    </p:nvPicPr>
                    <p:blipFill>
                      <a:blip r:embed="rId84"/>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79"/>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80"/>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81"/>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7883442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3" r:id="rId13"/>
    <p:sldLayoutId id="2147484894" r:id="rId14"/>
    <p:sldLayoutId id="2147484895" r:id="rId15"/>
    <p:sldLayoutId id="2147484896" r:id="rId16"/>
    <p:sldLayoutId id="2147484897" r:id="rId17"/>
    <p:sldLayoutId id="2147484898" r:id="rId18"/>
    <p:sldLayoutId id="2147484899" r:id="rId19"/>
    <p:sldLayoutId id="2147484900" r:id="rId20"/>
    <p:sldLayoutId id="2147484901" r:id="rId21"/>
    <p:sldLayoutId id="2147484902" r:id="rId22"/>
    <p:sldLayoutId id="2147484903" r:id="rId23"/>
    <p:sldLayoutId id="2147484904" r:id="rId24"/>
    <p:sldLayoutId id="2147484905" r:id="rId25"/>
    <p:sldLayoutId id="2147484906" r:id="rId26"/>
    <p:sldLayoutId id="2147484907" r:id="rId27"/>
    <p:sldLayoutId id="2147484908" r:id="rId28"/>
    <p:sldLayoutId id="2147484909" r:id="rId29"/>
    <p:sldLayoutId id="2147484910" r:id="rId30"/>
    <p:sldLayoutId id="2147484911" r:id="rId31"/>
    <p:sldLayoutId id="2147484912" r:id="rId32"/>
    <p:sldLayoutId id="2147484913" r:id="rId33"/>
    <p:sldLayoutId id="2147484914" r:id="rId34"/>
    <p:sldLayoutId id="2147484915" r:id="rId35"/>
    <p:sldLayoutId id="2147484917" r:id="rId36"/>
    <p:sldLayoutId id="2147484918" r:id="rId37"/>
    <p:sldLayoutId id="2147484919" r:id="rId38"/>
    <p:sldLayoutId id="2147484920" r:id="rId39"/>
    <p:sldLayoutId id="2147484921" r:id="rId40"/>
    <p:sldLayoutId id="2147484922" r:id="rId41"/>
    <p:sldLayoutId id="2147484923" r:id="rId42"/>
    <p:sldLayoutId id="2147484924" r:id="rId43"/>
    <p:sldLayoutId id="2147484925" r:id="rId44"/>
    <p:sldLayoutId id="2147484926" r:id="rId45"/>
    <p:sldLayoutId id="2147484927" r:id="rId46"/>
    <p:sldLayoutId id="2147484928" r:id="rId47"/>
    <p:sldLayoutId id="2147485457" r:id="rId48"/>
    <p:sldLayoutId id="2147485458" r:id="rId49"/>
    <p:sldLayoutId id="2147485459" r:id="rId50"/>
    <p:sldLayoutId id="2147485460" r:id="rId51"/>
    <p:sldLayoutId id="2147485461" r:id="rId52"/>
    <p:sldLayoutId id="2147485462" r:id="rId53"/>
    <p:sldLayoutId id="2147485463" r:id="rId54"/>
    <p:sldLayoutId id="2147485464" r:id="rId55"/>
    <p:sldLayoutId id="2147485465" r:id="rId56"/>
    <p:sldLayoutId id="2147485466" r:id="rId57"/>
    <p:sldLayoutId id="2147485482" r:id="rId58"/>
    <p:sldLayoutId id="2147485483" r:id="rId59"/>
    <p:sldLayoutId id="2147485484" r:id="rId60"/>
    <p:sldLayoutId id="2147485485" r:id="rId61"/>
    <p:sldLayoutId id="2147485486" r:id="rId62"/>
    <p:sldLayoutId id="2147485487" r:id="rId63"/>
    <p:sldLayoutId id="2147485488" r:id="rId64"/>
    <p:sldLayoutId id="2147485489" r:id="rId65"/>
    <p:sldLayoutId id="2147485490" r:id="rId66"/>
    <p:sldLayoutId id="2147485491" r:id="rId67"/>
    <p:sldLayoutId id="2147485492" r:id="rId68"/>
    <p:sldLayoutId id="2147485493" r:id="rId69"/>
    <p:sldLayoutId id="2147485494" r:id="rId70"/>
    <p:sldLayoutId id="2147485495" r:id="rId71"/>
    <p:sldLayoutId id="2147485496" r:id="rId72"/>
    <p:sldLayoutId id="2147485497" r:id="rId73"/>
    <p:sldLayoutId id="2147485498" r:id="rId74"/>
    <p:sldLayoutId id="2147485499" r:id="rId75"/>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2">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9335"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8880292"/>
      </p:ext>
    </p:extLst>
  </p:cSld>
  <p:clrMap bg1="lt1" tx1="dk1" bg2="lt2" tx2="dk2" accent1="accent1" accent2="accent2" accent3="accent3" accent4="accent4" accent5="accent5" accent6="accent6" hlink="hlink" folHlink="folHlink"/>
  <p:sldLayoutIdLst>
    <p:sldLayoutId id="2147484933" r:id="rId1"/>
    <p:sldLayoutId id="2147484934" r:id="rId2"/>
    <p:sldLayoutId id="2147485357"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 id="2147484944" r:id="rId13"/>
    <p:sldLayoutId id="2147484945" r:id="rId14"/>
    <p:sldLayoutId id="2147484946" r:id="rId15"/>
    <p:sldLayoutId id="2147484947" r:id="rId16"/>
    <p:sldLayoutId id="2147484948" r:id="rId17"/>
    <p:sldLayoutId id="2147484949" r:id="rId18"/>
    <p:sldLayoutId id="2147484950" r:id="rId19"/>
    <p:sldLayoutId id="2147484951" r:id="rId20"/>
    <p:sldLayoutId id="2147484952" r:id="rId21"/>
    <p:sldLayoutId id="2147484953" r:id="rId22"/>
    <p:sldLayoutId id="2147484954" r:id="rId23"/>
    <p:sldLayoutId id="2147484955" r:id="rId24"/>
    <p:sldLayoutId id="2147484956" r:id="rId25"/>
    <p:sldLayoutId id="2147484957" r:id="rId26"/>
    <p:sldLayoutId id="2147484958" r:id="rId27"/>
    <p:sldLayoutId id="2147484959" r:id="rId28"/>
    <p:sldLayoutId id="2147484960" r:id="rId29"/>
    <p:sldLayoutId id="2147484961" r:id="rId30"/>
    <p:sldLayoutId id="2147484962" r:id="rId31"/>
    <p:sldLayoutId id="2147484963" r:id="rId32"/>
    <p:sldLayoutId id="2147484968"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0355"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893459769"/>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 id="2147484989" r:id="rId18"/>
    <p:sldLayoutId id="2147484990" r:id="rId19"/>
    <p:sldLayoutId id="2147484991" r:id="rId20"/>
    <p:sldLayoutId id="2147484992" r:id="rId21"/>
    <p:sldLayoutId id="2147484993" r:id="rId22"/>
    <p:sldLayoutId id="2147484994" r:id="rId23"/>
    <p:sldLayoutId id="2147484995" r:id="rId24"/>
    <p:sldLayoutId id="2147484996" r:id="rId25"/>
    <p:sldLayoutId id="2147484997" r:id="rId26"/>
    <p:sldLayoutId id="2147484998" r:id="rId27"/>
    <p:sldLayoutId id="2147484999" r:id="rId28"/>
    <p:sldLayoutId id="2147485000" r:id="rId29"/>
    <p:sldLayoutId id="2147485001" r:id="rId30"/>
    <p:sldLayoutId id="2147485002" r:id="rId31"/>
    <p:sldLayoutId id="2147485003" r:id="rId32"/>
    <p:sldLayoutId id="2147485004" r:id="rId33"/>
    <p:sldLayoutId id="2147485005" r:id="rId34"/>
    <p:sldLayoutId id="2147485007" r:id="rId35"/>
    <p:sldLayoutId id="2147485008" r:id="rId36"/>
    <p:sldLayoutId id="2147485009" r:id="rId37"/>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121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135074010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 id="2147485041" r:id="rId14"/>
    <p:sldLayoutId id="2147485042" r:id="rId15"/>
    <p:sldLayoutId id="2147485043" r:id="rId16"/>
    <p:sldLayoutId id="2147485044" r:id="rId17"/>
    <p:sldLayoutId id="2147485045" r:id="rId18"/>
    <p:sldLayoutId id="2147485046" r:id="rId19"/>
    <p:sldLayoutId id="2147485047" r:id="rId20"/>
    <p:sldLayoutId id="2147485048" r:id="rId21"/>
    <p:sldLayoutId id="2147485049" r:id="rId22"/>
    <p:sldLayoutId id="2147485050" r:id="rId23"/>
    <p:sldLayoutId id="2147485051" r:id="rId24"/>
    <p:sldLayoutId id="2147485052" r:id="rId25"/>
    <p:sldLayoutId id="2147485053" r:id="rId26"/>
    <p:sldLayoutId id="2147485054" r:id="rId27"/>
    <p:sldLayoutId id="2147485055" r:id="rId28"/>
    <p:sldLayoutId id="2147485056" r:id="rId29"/>
    <p:sldLayoutId id="2147485057" r:id="rId30"/>
    <p:sldLayoutId id="2147485058" r:id="rId31"/>
    <p:sldLayoutId id="2147485059" r:id="rId32"/>
    <p:sldLayoutId id="2147485060" r:id="rId33"/>
    <p:sldLayoutId id="2147485061" r:id="rId34"/>
    <p:sldLayoutId id="2147485063" r:id="rId35"/>
    <p:sldLayoutId id="2147485065" r:id="rId36"/>
    <p:sldLayoutId id="2147485066" r:id="rId37"/>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2237"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317560561"/>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 id="2147485081" r:id="rId14"/>
    <p:sldLayoutId id="2147485082" r:id="rId15"/>
    <p:sldLayoutId id="2147485083" r:id="rId16"/>
    <p:sldLayoutId id="2147485084" r:id="rId17"/>
    <p:sldLayoutId id="2147485085" r:id="rId18"/>
    <p:sldLayoutId id="2147485086" r:id="rId19"/>
    <p:sldLayoutId id="2147485087" r:id="rId20"/>
    <p:sldLayoutId id="2147485088" r:id="rId21"/>
    <p:sldLayoutId id="2147485089" r:id="rId22"/>
    <p:sldLayoutId id="2147485090" r:id="rId23"/>
    <p:sldLayoutId id="2147485091" r:id="rId24"/>
    <p:sldLayoutId id="2147485092" r:id="rId25"/>
    <p:sldLayoutId id="2147485093" r:id="rId26"/>
    <p:sldLayoutId id="2147485094" r:id="rId27"/>
    <p:sldLayoutId id="2147485095" r:id="rId28"/>
    <p:sldLayoutId id="2147485096" r:id="rId29"/>
    <p:sldLayoutId id="2147485097" r:id="rId30"/>
    <p:sldLayoutId id="2147485098" r:id="rId31"/>
    <p:sldLayoutId id="2147485100" r:id="rId32"/>
    <p:sldLayoutId id="2147485102" r:id="rId33"/>
    <p:sldLayoutId id="2147485103"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3260"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3504718"/>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 id="2147485124" r:id="rId18"/>
    <p:sldLayoutId id="2147485125" r:id="rId19"/>
    <p:sldLayoutId id="2147485126" r:id="rId20"/>
    <p:sldLayoutId id="2147485127" r:id="rId21"/>
    <p:sldLayoutId id="2147485128" r:id="rId22"/>
    <p:sldLayoutId id="2147485129" r:id="rId23"/>
    <p:sldLayoutId id="2147485130" r:id="rId24"/>
    <p:sldLayoutId id="2147485131" r:id="rId25"/>
    <p:sldLayoutId id="2147485132" r:id="rId26"/>
    <p:sldLayoutId id="2147485133" r:id="rId27"/>
    <p:sldLayoutId id="2147485134" r:id="rId28"/>
    <p:sldLayoutId id="2147485135" r:id="rId29"/>
    <p:sldLayoutId id="2147485136" r:id="rId30"/>
    <p:sldLayoutId id="2147485137" r:id="rId31"/>
    <p:sldLayoutId id="2147485138" r:id="rId32"/>
    <p:sldLayoutId id="2147485143" r:id="rId33"/>
    <p:sldLayoutId id="2147485144"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1.xml"/></Relationships>
</file>

<file path=ppt/slides/_rels/slide20.xml.rels><?xml version="1.0" encoding="UTF-8" standalone="yes"?>
<Relationships xmlns="http://schemas.openxmlformats.org/package/2006/relationships"><Relationship Id="rId3" Type="http://schemas.openxmlformats.org/officeDocument/2006/relationships/hyperlink" Target="http://www.dss.mil/rmf" TargetMode="External"/><Relationship Id="rId2" Type="http://schemas.openxmlformats.org/officeDocument/2006/relationships/image" Target="../media/image14.png"/><Relationship Id="rId1" Type="http://schemas.openxmlformats.org/officeDocument/2006/relationships/slideLayout" Target="../slideLayouts/slideLayout26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8.xml"/></Relationships>
</file>

<file path=ppt/slides/_rels/slide28.xml.rels><?xml version="1.0" encoding="UTF-8" standalone="yes"?>
<Relationships xmlns="http://schemas.openxmlformats.org/package/2006/relationships"><Relationship Id="rId3" Type="http://schemas.openxmlformats.org/officeDocument/2006/relationships/hyperlink" Target="http://iase.disa.mil/stigs/Pages/index.aspx" TargetMode="External"/><Relationship Id="rId2" Type="http://schemas.openxmlformats.org/officeDocument/2006/relationships/notesSlide" Target="../notesSlides/notesSlide21.xml"/><Relationship Id="rId1" Type="http://schemas.openxmlformats.org/officeDocument/2006/relationships/slideLayout" Target="../slideLayouts/slideLayout2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7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7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9.xml"/></Relationships>
</file>

<file path=ppt/slides/_rels/slide39.xml.rels><?xml version="1.0" encoding="UTF-8" standalone="yes"?>
<Relationships xmlns="http://schemas.openxmlformats.org/package/2006/relationships"><Relationship Id="rId3" Type="http://schemas.openxmlformats.org/officeDocument/2006/relationships/hyperlink" Target="http://www.dss.mil/rmf/" TargetMode="External"/><Relationship Id="rId2" Type="http://schemas.openxmlformats.org/officeDocument/2006/relationships/notesSlide" Target="../notesSlides/notesSlide30.xml"/><Relationship Id="rId1" Type="http://schemas.openxmlformats.org/officeDocument/2006/relationships/slideLayout" Target="../slideLayouts/slideLayout2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0.xml"/></Relationships>
</file>

<file path=ppt/slides/_rels/slide6.xml.rels><?xml version="1.0" encoding="UTF-8" standalone="yes"?>
<Relationships xmlns="http://schemas.openxmlformats.org/package/2006/relationships"><Relationship Id="rId2" Type="http://schemas.openxmlformats.org/officeDocument/2006/relationships/hyperlink" Target="http://www.dss.mil/rmf-" TargetMode="External"/><Relationship Id="rId1" Type="http://schemas.openxmlformats.org/officeDocument/2006/relationships/slideLayout" Target="../slideLayouts/slideLayout25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nist.gov/"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770751" y="2974596"/>
            <a:ext cx="7734300" cy="1148926"/>
          </a:xfrm>
        </p:spPr>
        <p:txBody>
          <a:bodyPr>
            <a:noAutofit/>
          </a:bodyPr>
          <a:lstStyle/>
          <a:p>
            <a:pPr marL="0" indent="0" algn="ctr">
              <a:spcBef>
                <a:spcPts val="600"/>
              </a:spcBef>
              <a:buNone/>
            </a:pPr>
            <a:r>
              <a:rPr lang="en-US" sz="3600" b="1" dirty="0" smtClean="0">
                <a:solidFill>
                  <a:schemeClr val="bg1"/>
                </a:solidFill>
                <a:latin typeface="Times New Roman" panose="02020603050405020304" pitchFamily="18" charset="0"/>
                <a:cs typeface="Times New Roman" panose="02020603050405020304" pitchFamily="18" charset="0"/>
              </a:rPr>
              <a:t>Risk Management Framework (RMF)</a:t>
            </a:r>
          </a:p>
          <a:p>
            <a:pPr marL="0" indent="0" algn="ctr">
              <a:spcBef>
                <a:spcPts val="600"/>
              </a:spcBef>
              <a:buNone/>
            </a:pPr>
            <a:endParaRPr lang="en-US" sz="3600" b="1" dirty="0">
              <a:solidFill>
                <a:schemeClr val="bg1"/>
              </a:solidFill>
              <a:latin typeface="Arial" panose="020B0604020202020204" pitchFamily="34" charset="0"/>
              <a:cs typeface="Arial" panose="020B0604020202020204" pitchFamily="34" charset="0"/>
            </a:endParaRPr>
          </a:p>
          <a:p>
            <a:pPr marL="0" indent="0" algn="ctr">
              <a:spcBef>
                <a:spcPts val="600"/>
              </a:spcBef>
              <a:buNone/>
            </a:pPr>
            <a:endParaRPr lang="en-US" sz="3600" b="1" dirty="0" smtClean="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960278" y="2465519"/>
            <a:ext cx="7223443" cy="40307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3600" b="1" dirty="0" smtClean="0">
                <a:solidFill>
                  <a:prstClr val="white"/>
                </a:solidFill>
                <a:latin typeface="Times New Roman" panose="02020603050405020304" pitchFamily="18" charset="0"/>
                <a:cs typeface="Times New Roman" panose="02020603050405020304" pitchFamily="18" charset="0"/>
              </a:rPr>
              <a:t>Defense Security Service</a:t>
            </a:r>
          </a:p>
          <a:p>
            <a:pPr marL="0" indent="0" algn="ctr" fontAlgn="auto">
              <a:spcAft>
                <a:spcPts val="0"/>
              </a:spcAft>
              <a:buFont typeface="Arial"/>
              <a:buNone/>
            </a:pPr>
            <a:endParaRPr lang="en-US" sz="2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7772400" y="6460958"/>
            <a:ext cx="1010654" cy="261610"/>
          </a:xfrm>
          <a:prstGeom prst="rect">
            <a:avLst/>
          </a:prstGeom>
          <a:noFill/>
        </p:spPr>
        <p:txBody>
          <a:bodyPr wrap="square" rtlCol="0">
            <a:spAutoFit/>
          </a:bodyPr>
          <a:lstStyle/>
          <a:p>
            <a:pPr algn="r"/>
            <a:r>
              <a:rPr lang="en-US" dirty="0" smtClean="0">
                <a:latin typeface="Times New Roman" panose="02020603050405020304" pitchFamily="18" charset="0"/>
                <a:cs typeface="Times New Roman" panose="02020603050405020304" pitchFamily="18" charset="0"/>
              </a:rPr>
              <a:t>May 2017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274" y="6482553"/>
            <a:ext cx="2478506" cy="26161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14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835252075"/>
              </p:ext>
            </p:extLst>
          </p:nvPr>
        </p:nvGraphicFramePr>
        <p:xfrm>
          <a:off x="268941" y="1113184"/>
          <a:ext cx="8791931" cy="4846320"/>
        </p:xfrm>
        <a:graphic>
          <a:graphicData uri="http://schemas.openxmlformats.org/drawingml/2006/table">
            <a:tbl>
              <a:tblPr firstRow="1" bandRow="1"/>
              <a:tblGrid>
                <a:gridCol w="3286183"/>
                <a:gridCol w="1813035"/>
                <a:gridCol w="1973212"/>
                <a:gridCol w="1719501"/>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p>
                      <a:r>
                        <a:rPr lang="en-US" sz="1800" dirty="0" smtClean="0">
                          <a:latin typeface="Times New Roman" panose="02020603050405020304" pitchFamily="18" charset="0"/>
                          <a:cs typeface="Times New Roman" panose="02020603050405020304" pitchFamily="18" charset="0"/>
                        </a:rPr>
                        <a:t>OBMS File Designation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Submit </a:t>
                      </a:r>
                      <a:r>
                        <a:rPr lang="en-US" sz="1800" baseline="0" dirty="0" smtClean="0">
                          <a:latin typeface="Times New Roman" panose="02020603050405020304" pitchFamily="18" charset="0"/>
                          <a:cs typeface="Times New Roman" panose="02020603050405020304" pitchFamily="18" charset="0"/>
                        </a:rPr>
                        <a:t>Artifacts within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Profile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latin typeface="Times New Roman" panose="02020603050405020304" pitchFamily="18" charset="0"/>
                          <a:cs typeface="Times New Roman" panose="02020603050405020304" pitchFamily="18" charset="0"/>
                        </a:rPr>
                        <a:t>Risk Assessment Report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POA&amp;M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r>
                        <a:rPr lang="en-US" sz="1800" baseline="0" dirty="0" smtClean="0">
                          <a:latin typeface="Times New Roman" panose="02020603050405020304" pitchFamily="18" charset="0"/>
                          <a:cs typeface="Times New Roman" panose="02020603050405020304" pitchFamily="18" charset="0"/>
                        </a:rPr>
                        <a:t> Supporting Artifacts (appendices)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p>
                      <a:r>
                        <a:rPr lang="en-US" sz="1800" dirty="0" smtClean="0">
                          <a:solidFill>
                            <a:srgbClr val="FF0000"/>
                          </a:solidFill>
                          <a:latin typeface="Times New Roman" panose="02020603050405020304" pitchFamily="18" charset="0"/>
                          <a:cs typeface="Times New Roman" panose="02020603050405020304" pitchFamily="18" charset="0"/>
                        </a:rPr>
                        <a:t>SSP</a:t>
                      </a:r>
                    </a:p>
                    <a:p>
                      <a:r>
                        <a:rPr lang="en-US" sz="1200" dirty="0" smtClean="0">
                          <a:solidFill>
                            <a:srgbClr val="FF0000"/>
                          </a:solidFill>
                          <a:latin typeface="Times New Roman" panose="02020603050405020304" pitchFamily="18" charset="0"/>
                          <a:cs typeface="Times New Roman" panose="02020603050405020304" pitchFamily="18" charset="0"/>
                        </a:rPr>
                        <a:t>Security Package Submission and Certification</a:t>
                      </a:r>
                      <a:r>
                        <a:rPr lang="en-US" sz="1200" baseline="0" dirty="0" smtClean="0">
                          <a:solidFill>
                            <a:srgbClr val="FF0000"/>
                          </a:solidFill>
                          <a:latin typeface="Times New Roman" panose="02020603050405020304" pitchFamily="18" charset="0"/>
                          <a:cs typeface="Times New Roman" panose="02020603050405020304" pitchFamily="18" charset="0"/>
                        </a:rPr>
                        <a:t> Statement</a:t>
                      </a:r>
                    </a:p>
                    <a:p>
                      <a:r>
                        <a:rPr lang="en-US" sz="1800" dirty="0" smtClean="0">
                          <a:solidFill>
                            <a:srgbClr val="FF0000"/>
                          </a:solidFill>
                          <a:latin typeface="Times New Roman" panose="02020603050405020304" pitchFamily="18" charset="0"/>
                          <a:cs typeface="Times New Roman" panose="02020603050405020304" pitchFamily="18" charset="0"/>
                        </a:rPr>
                        <a:t>IS</a:t>
                      </a:r>
                      <a:r>
                        <a:rPr lang="en-US" sz="1800" baseline="0" dirty="0" smtClean="0">
                          <a:solidFill>
                            <a:srgbClr val="FF0000"/>
                          </a:solidFill>
                          <a:latin typeface="Times New Roman" panose="02020603050405020304" pitchFamily="18" charset="0"/>
                          <a:cs typeface="Times New Roman" panose="02020603050405020304" pitchFamily="18" charset="0"/>
                        </a:rPr>
                        <a:t> Profile</a:t>
                      </a:r>
                    </a:p>
                    <a:p>
                      <a:endParaRPr lang="en-US" sz="1800" baseline="0" dirty="0" smtClean="0">
                        <a:latin typeface="Times New Roman" panose="02020603050405020304" pitchFamily="18" charset="0"/>
                        <a:cs typeface="Times New Roman" panose="02020603050405020304" pitchFamily="18" charset="0"/>
                      </a:endParaRPr>
                    </a:p>
                    <a:p>
                      <a:endParaRPr lang="en-US" sz="1800" baseline="0" dirty="0" smtClean="0">
                        <a:latin typeface="Times New Roman" panose="02020603050405020304" pitchFamily="18" charset="0"/>
                        <a:cs typeface="Times New Roman" panose="02020603050405020304" pitchFamily="18" charset="0"/>
                      </a:endParaRPr>
                    </a:p>
                    <a:p>
                      <a:r>
                        <a:rPr lang="en-US" sz="1800" baseline="0" dirty="0" smtClean="0">
                          <a:latin typeface="Times New Roman" panose="02020603050405020304" pitchFamily="18" charset="0"/>
                          <a:cs typeface="Times New Roman" panose="02020603050405020304" pitchFamily="18" charset="0"/>
                        </a:rPr>
                        <a:t>Other</a:t>
                      </a:r>
                    </a:p>
                    <a:p>
                      <a:r>
                        <a:rPr lang="en-US" sz="1800" baseline="0" dirty="0" smtClean="0">
                          <a:latin typeface="Times New Roman" panose="02020603050405020304" pitchFamily="18" charset="0"/>
                          <a:cs typeface="Times New Roman" panose="02020603050405020304" pitchFamily="18" charset="0"/>
                        </a:rPr>
                        <a:t>Other</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baseline="0" dirty="0" smtClean="0">
                          <a:latin typeface="Times New Roman" panose="02020603050405020304" pitchFamily="18" charset="0"/>
                          <a:cs typeface="Times New Roman" panose="02020603050405020304" pitchFamily="18" charset="0"/>
                        </a:rPr>
                        <a:t>Issues Related to 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Comments Form</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Accreditation</a:t>
                      </a:r>
                      <a:r>
                        <a:rPr lang="en-US" sz="1800" baseline="0" dirty="0" smtClean="0">
                          <a:latin typeface="Times New Roman" panose="02020603050405020304" pitchFamily="18" charset="0"/>
                          <a:cs typeface="Times New Roman" panose="02020603050405020304" pitchFamily="18" charset="0"/>
                        </a:rPr>
                        <a:t> Letter</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Comments form used </a:t>
                      </a:r>
                      <a:r>
                        <a:rPr lang="en-US" sz="1400" baseline="0" dirty="0" smtClean="0">
                          <a:latin typeface="Times New Roman" panose="02020603050405020304" pitchFamily="18" charset="0"/>
                          <a:cs typeface="Times New Roman" panose="02020603050405020304" pitchFamily="18" charset="0"/>
                        </a:rPr>
                        <a:t>to concur with categorization/controls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Terms &amp; Conditions in Authorization</a:t>
                      </a:r>
                      <a:r>
                        <a:rPr lang="en-US" sz="1400" baseline="0" dirty="0" smtClean="0">
                          <a:latin typeface="Times New Roman" panose="02020603050405020304" pitchFamily="18" charset="0"/>
                          <a:cs typeface="Times New Roman" panose="02020603050405020304" pitchFamily="18" charset="0"/>
                        </a:rPr>
                        <a:t> Letter</a:t>
                      </a:r>
                      <a:endParaRPr lang="en-US" sz="14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p>
                      <a:endParaRPr lang="en-US"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bl>
          </a:graphicData>
        </a:graphic>
      </p:graphicFrame>
    </p:spTree>
    <p:extLst>
      <p:ext uri="{BB962C8B-B14F-4D97-AF65-F5344CB8AC3E}">
        <p14:creationId xmlns:p14="http://schemas.microsoft.com/office/powerpoint/2010/main" val="235552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Process Walk Through: Introduction</a:t>
            </a:r>
            <a:endParaRPr lang="en-US"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3371850" y="3249613"/>
            <a:ext cx="2305050" cy="101600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10" name="Group 5"/>
          <p:cNvGrpSpPr>
            <a:grpSpLocks/>
          </p:cNvGrpSpPr>
          <p:nvPr/>
        </p:nvGrpSpPr>
        <p:grpSpPr bwMode="auto">
          <a:xfrm>
            <a:off x="3168650" y="4675188"/>
            <a:ext cx="2708275" cy="1223963"/>
            <a:chOff x="2026" y="2963"/>
            <a:chExt cx="1706" cy="771"/>
          </a:xfrm>
        </p:grpSpPr>
        <p:sp>
          <p:nvSpPr>
            <p:cNvPr id="37"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ISSP </a:t>
              </a:r>
              <a:r>
                <a:rPr lang="en-US" sz="1100"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8" name="Text Box 7"/>
            <p:cNvSpPr txBox="1">
              <a:spLocks noChangeArrowheads="1"/>
            </p:cNvSpPr>
            <p:nvPr/>
          </p:nvSpPr>
          <p:spPr bwMode="auto">
            <a:xfrm>
              <a:off x="2376" y="2963"/>
              <a:ext cx="1008" cy="310"/>
            </a:xfrm>
            <a:prstGeom prst="rect">
              <a:avLst/>
            </a:prstGeom>
            <a:solidFill>
              <a:srgbClr val="000099"/>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10"/>
          <p:cNvGrpSpPr>
            <a:grpSpLocks/>
          </p:cNvGrpSpPr>
          <p:nvPr/>
        </p:nvGrpSpPr>
        <p:grpSpPr bwMode="auto">
          <a:xfrm>
            <a:off x="3409950" y="1285875"/>
            <a:ext cx="2238375" cy="1597025"/>
            <a:chOff x="2178" y="828"/>
            <a:chExt cx="1410" cy="1006"/>
          </a:xfrm>
        </p:grpSpPr>
        <p:sp>
          <p:nvSpPr>
            <p:cNvPr id="34"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10"/>
            <p:cNvSpPr txBox="1">
              <a:spLocks noChangeArrowheads="1"/>
            </p:cNvSpPr>
            <p:nvPr/>
          </p:nvSpPr>
          <p:spPr bwMode="auto">
            <a:xfrm>
              <a:off x="2312" y="1066"/>
              <a:ext cx="1200" cy="310"/>
            </a:xfrm>
            <a:prstGeom prst="rect">
              <a:avLst/>
            </a:prstGeom>
            <a:solidFill>
              <a:srgbClr val="000099"/>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6"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12" name="Group 12"/>
          <p:cNvGrpSpPr>
            <a:grpSpLocks/>
          </p:cNvGrpSpPr>
          <p:nvPr/>
        </p:nvGrpSpPr>
        <p:grpSpPr bwMode="auto">
          <a:xfrm>
            <a:off x="1104900" y="1914525"/>
            <a:ext cx="1320800" cy="3368675"/>
            <a:chOff x="720" y="1332"/>
            <a:chExt cx="832" cy="2122"/>
          </a:xfrm>
        </p:grpSpPr>
        <p:sp>
          <p:nvSpPr>
            <p:cNvPr id="30"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1"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2"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3"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sp>
        <p:nvSpPr>
          <p:cNvPr id="28" name="Text Box 18"/>
          <p:cNvSpPr txBox="1">
            <a:spLocks noChangeArrowheads="1"/>
          </p:cNvSpPr>
          <p:nvPr/>
        </p:nvSpPr>
        <p:spPr bwMode="auto">
          <a:xfrm>
            <a:off x="914400" y="2828925"/>
            <a:ext cx="2447925" cy="595313"/>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9" name="Text Box 19"/>
          <p:cNvSpPr txBox="1">
            <a:spLocks noChangeArrowheads="1"/>
          </p:cNvSpPr>
          <p:nvPr/>
        </p:nvSpPr>
        <p:spPr bwMode="auto">
          <a:xfrm>
            <a:off x="1362075" y="2362200"/>
            <a:ext cx="160020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sp>
        <p:nvSpPr>
          <p:cNvPr id="26" name="Text Box 21"/>
          <p:cNvSpPr txBox="1">
            <a:spLocks noChangeArrowheads="1"/>
          </p:cNvSpPr>
          <p:nvPr/>
        </p:nvSpPr>
        <p:spPr bwMode="auto">
          <a:xfrm>
            <a:off x="1333500" y="3889375"/>
            <a:ext cx="161925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7" name="Text Box 22"/>
          <p:cNvSpPr txBox="1">
            <a:spLocks noChangeArrowheads="1"/>
          </p:cNvSpPr>
          <p:nvPr/>
        </p:nvSpPr>
        <p:spPr bwMode="auto">
          <a:xfrm>
            <a:off x="895350" y="4413250"/>
            <a:ext cx="2501900" cy="549275"/>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15" name="Group 23"/>
          <p:cNvGrpSpPr>
            <a:grpSpLocks/>
          </p:cNvGrpSpPr>
          <p:nvPr/>
        </p:nvGrpSpPr>
        <p:grpSpPr bwMode="auto">
          <a:xfrm>
            <a:off x="6686550" y="1952625"/>
            <a:ext cx="1304925" cy="3330575"/>
            <a:chOff x="4236" y="1296"/>
            <a:chExt cx="822" cy="2098"/>
          </a:xfrm>
        </p:grpSpPr>
        <p:sp>
          <p:nvSpPr>
            <p:cNvPr id="22"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3"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4"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5"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6" name="Group 28"/>
          <p:cNvGrpSpPr>
            <a:grpSpLocks/>
          </p:cNvGrpSpPr>
          <p:nvPr/>
        </p:nvGrpSpPr>
        <p:grpSpPr bwMode="auto">
          <a:xfrm>
            <a:off x="5676900" y="3895725"/>
            <a:ext cx="2527300" cy="914400"/>
            <a:chOff x="3606" y="2472"/>
            <a:chExt cx="1592" cy="576"/>
          </a:xfrm>
        </p:grpSpPr>
        <p:sp>
          <p:nvSpPr>
            <p:cNvPr id="20"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1" name="Text Box 30"/>
            <p:cNvSpPr txBox="1">
              <a:spLocks noChangeArrowheads="1"/>
            </p:cNvSpPr>
            <p:nvPr/>
          </p:nvSpPr>
          <p:spPr bwMode="auto">
            <a:xfrm>
              <a:off x="3902" y="2472"/>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sp>
        <p:nvSpPr>
          <p:cNvPr id="18" name="Text Box 32"/>
          <p:cNvSpPr txBox="1">
            <a:spLocks noChangeArrowheads="1"/>
          </p:cNvSpPr>
          <p:nvPr/>
        </p:nvSpPr>
        <p:spPr bwMode="auto">
          <a:xfrm>
            <a:off x="6143625" y="2362200"/>
            <a:ext cx="160020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9" name="Text Box 33"/>
          <p:cNvSpPr txBox="1">
            <a:spLocks noChangeArrowheads="1"/>
          </p:cNvSpPr>
          <p:nvPr/>
        </p:nvSpPr>
        <p:spPr bwMode="auto">
          <a:xfrm>
            <a:off x="5692775" y="2879725"/>
            <a:ext cx="2413000" cy="1006475"/>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r>
              <a:rPr lang="en-US" sz="1100" dirty="0">
                <a:solidFill>
                  <a:srgbClr val="99FFCC">
                    <a:lumMod val="25000"/>
                  </a:srgbClr>
                </a:solidFill>
                <a:latin typeface="Times New Roman" panose="02020603050405020304" pitchFamily="18" charset="0"/>
                <a:cs typeface="Times New Roman" panose="02020603050405020304" pitchFamily="18" charset="0"/>
              </a:rPr>
              <a:t>ISSP reviews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10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RMF Courses</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Introduction to RMF (CS124.16)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Continuous Monitoring (CS200.16)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Categorization of the System (CS102.16)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Selecting Security Controls (CS103.16)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Implementing Security Controls (CS104.16)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Assessing Security Controls (CS105.16)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Authorizing Systems (CS106.16)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Monitoring Security Controls (CS107.16)</a:t>
            </a:r>
          </a:p>
          <a:p>
            <a:pPr marL="346075" lvl="3" indent="0">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CDSE Training Courses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1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1:  Categorize the IS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6439" y="981009"/>
            <a:ext cx="8549858" cy="4137415"/>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Categorize the Information System (IS) </a:t>
            </a:r>
            <a:r>
              <a:rPr lang="en-US" sz="1600" dirty="0">
                <a:solidFill>
                  <a:srgbClr val="000000"/>
                </a:solidFill>
                <a:latin typeface="Times New Roman" panose="02020603050405020304" pitchFamily="18" charset="0"/>
                <a:cs typeface="Times New Roman" panose="02020603050405020304" pitchFamily="18" charset="0"/>
              </a:rPr>
              <a:t>based on the impact due to a loss of </a:t>
            </a:r>
            <a:r>
              <a:rPr lang="en-US" sz="1600" dirty="0" smtClean="0">
                <a:solidFill>
                  <a:srgbClr val="000000"/>
                </a:solidFill>
                <a:latin typeface="Times New Roman" panose="02020603050405020304" pitchFamily="18" charset="0"/>
                <a:cs typeface="Times New Roman" panose="02020603050405020304" pitchFamily="18" charset="0"/>
              </a:rPr>
              <a:t>Confidentiality, Integrity, </a:t>
            </a:r>
            <a:r>
              <a:rPr lang="en-US" sz="1600" dirty="0">
                <a:solidFill>
                  <a:srgbClr val="000000"/>
                </a:solidFill>
                <a:latin typeface="Times New Roman" panose="02020603050405020304" pitchFamily="18" charset="0"/>
                <a:cs typeface="Times New Roman" panose="02020603050405020304" pitchFamily="18" charset="0"/>
              </a:rPr>
              <a:t>and </a:t>
            </a:r>
            <a:r>
              <a:rPr lang="en-US" sz="1600" dirty="0" smtClean="0">
                <a:solidFill>
                  <a:srgbClr val="000000"/>
                </a:solidFill>
                <a:latin typeface="Times New Roman" panose="02020603050405020304" pitchFamily="18" charset="0"/>
                <a:cs typeface="Times New Roman" panose="02020603050405020304" pitchFamily="18" charset="0"/>
              </a:rPr>
              <a:t>Availability of </a:t>
            </a:r>
            <a:r>
              <a:rPr lang="en-US" sz="1600" dirty="0">
                <a:solidFill>
                  <a:srgbClr val="000000"/>
                </a:solidFill>
                <a:latin typeface="Times New Roman" panose="02020603050405020304" pitchFamily="18" charset="0"/>
                <a:cs typeface="Times New Roman" panose="02020603050405020304" pitchFamily="18" charset="0"/>
              </a:rPr>
              <a:t>the </a:t>
            </a:r>
            <a:r>
              <a:rPr lang="en-US" sz="1600" dirty="0" smtClean="0">
                <a:solidFill>
                  <a:srgbClr val="000000"/>
                </a:solidFill>
                <a:latin typeface="Times New Roman" panose="02020603050405020304" pitchFamily="18" charset="0"/>
                <a:cs typeface="Times New Roman" panose="02020603050405020304" pitchFamily="18" charset="0"/>
              </a:rPr>
              <a:t>information that will be processed. </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Note:  </a:t>
            </a:r>
            <a:r>
              <a:rPr lang="en-US" sz="1600" dirty="0" smtClean="0">
                <a:solidFill>
                  <a:srgbClr val="000000"/>
                </a:solidFill>
                <a:latin typeface="Times New Roman" panose="02020603050405020304" pitchFamily="18" charset="0"/>
                <a:cs typeface="Times New Roman" panose="02020603050405020304" pitchFamily="18" charset="0"/>
              </a:rPr>
              <a:t>The DSS SSP template is based on a </a:t>
            </a:r>
            <a:r>
              <a:rPr lang="en-US" sz="1600" b="1" dirty="0" smtClean="0">
                <a:solidFill>
                  <a:srgbClr val="000000"/>
                </a:solidFill>
                <a:latin typeface="Times New Roman" panose="02020603050405020304" pitchFamily="18" charset="0"/>
                <a:cs typeface="Times New Roman" panose="02020603050405020304" pitchFamily="18" charset="0"/>
              </a:rPr>
              <a:t>Moderate</a:t>
            </a:r>
            <a:r>
              <a:rPr lang="en-US" sz="1600" dirty="0" smtClean="0">
                <a:solidFill>
                  <a:srgbClr val="000000"/>
                </a:solidFill>
                <a:latin typeface="Times New Roman" panose="02020603050405020304" pitchFamily="18" charset="0"/>
                <a:cs typeface="Times New Roman" panose="02020603050405020304" pitchFamily="18" charset="0"/>
              </a:rPr>
              <a:t> Confidentiality, </a:t>
            </a:r>
            <a:r>
              <a:rPr lang="en-US" sz="1600" b="1" dirty="0" smtClean="0">
                <a:solidFill>
                  <a:srgbClr val="000000"/>
                </a:solidFill>
                <a:latin typeface="Times New Roman" panose="02020603050405020304" pitchFamily="18" charset="0"/>
                <a:cs typeface="Times New Roman" panose="02020603050405020304" pitchFamily="18" charset="0"/>
              </a:rPr>
              <a:t>Low</a:t>
            </a:r>
            <a:r>
              <a:rPr lang="en-US" sz="1600" dirty="0" smtClean="0">
                <a:solidFill>
                  <a:srgbClr val="000000"/>
                </a:solidFill>
                <a:latin typeface="Times New Roman" panose="02020603050405020304" pitchFamily="18" charset="0"/>
                <a:cs typeface="Times New Roman" panose="02020603050405020304" pitchFamily="18" charset="0"/>
              </a:rPr>
              <a:t> Integrity, and </a:t>
            </a:r>
            <a:r>
              <a:rPr lang="en-US" sz="1600" b="1" dirty="0" smtClean="0">
                <a:solidFill>
                  <a:srgbClr val="000000"/>
                </a:solidFill>
                <a:latin typeface="Times New Roman" panose="02020603050405020304" pitchFamily="18" charset="0"/>
                <a:cs typeface="Times New Roman" panose="02020603050405020304" pitchFamily="18" charset="0"/>
              </a:rPr>
              <a:t>Low</a:t>
            </a:r>
            <a:r>
              <a:rPr lang="en-US" sz="1600" dirty="0" smtClean="0">
                <a:solidFill>
                  <a:srgbClr val="000000"/>
                </a:solidFill>
                <a:latin typeface="Times New Roman" panose="02020603050405020304" pitchFamily="18" charset="0"/>
                <a:cs typeface="Times New Roman" panose="02020603050405020304" pitchFamily="18" charset="0"/>
              </a:rPr>
              <a:t> Availability Impact.  Make sure you haven’t been contractually required to address different Impact Levels)</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Perform a Risk/Threat Assessment and ensure a Risk Assessment Report (</a:t>
            </a:r>
            <a:r>
              <a:rPr lang="en-US" sz="1600" b="1" dirty="0" smtClean="0">
                <a:solidFill>
                  <a:srgbClr val="000000"/>
                </a:solidFill>
                <a:latin typeface="Times New Roman" panose="02020603050405020304" pitchFamily="18" charset="0"/>
                <a:cs typeface="Times New Roman" panose="02020603050405020304" pitchFamily="18" charset="0"/>
              </a:rPr>
              <a:t>RAR</a:t>
            </a:r>
            <a:r>
              <a:rPr lang="en-US" sz="1600" dirty="0" smtClean="0">
                <a:solidFill>
                  <a:srgbClr val="000000"/>
                </a:solidFill>
                <a:latin typeface="Times New Roman" panose="02020603050405020304" pitchFamily="18" charset="0"/>
                <a:cs typeface="Times New Roman" panose="02020603050405020304" pitchFamily="18" charset="0"/>
              </a:rPr>
              <a:t>) is completed.</a:t>
            </a:r>
            <a:br>
              <a:rPr lang="en-US" sz="1600" dirty="0" smtClean="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(Note:  Seek information from all available sources (e.g., Government Customer/Information Owner, Program Managers, Local service risk/threat developed documents)</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system description</a:t>
            </a:r>
            <a:r>
              <a:rPr lang="en-US" sz="1600" dirty="0">
                <a:solidFill>
                  <a:srgbClr val="000000"/>
                </a:solidFill>
                <a:latin typeface="Times New Roman" panose="02020603050405020304" pitchFamily="18" charset="0"/>
                <a:cs typeface="Times New Roman" panose="02020603050405020304" pitchFamily="18" charset="0"/>
              </a:rPr>
              <a:t>, including the system/authorization </a:t>
            </a:r>
            <a:r>
              <a:rPr lang="en-US" sz="1600" dirty="0" smtClean="0">
                <a:solidFill>
                  <a:srgbClr val="000000"/>
                </a:solidFill>
                <a:latin typeface="Times New Roman" panose="02020603050405020304" pitchFamily="18" charset="0"/>
                <a:cs typeface="Times New Roman" panose="02020603050405020304" pitchFamily="18" charset="0"/>
              </a:rPr>
              <a:t>boundary, </a:t>
            </a:r>
            <a:r>
              <a:rPr lang="en-US" sz="1600" dirty="0">
                <a:solidFill>
                  <a:srgbClr val="000000"/>
                </a:solidFill>
                <a:latin typeface="Times New Roman" panose="02020603050405020304" pitchFamily="18" charset="0"/>
                <a:cs typeface="Times New Roman" panose="02020603050405020304" pitchFamily="18" charset="0"/>
              </a:rPr>
              <a:t>in the System Security </a:t>
            </a:r>
            <a:r>
              <a:rPr lang="en-US" sz="1600" dirty="0" smtClean="0">
                <a:solidFill>
                  <a:srgbClr val="000000"/>
                </a:solidFill>
                <a:latin typeface="Times New Roman" panose="02020603050405020304" pitchFamily="18" charset="0"/>
                <a:cs typeface="Times New Roman" panose="02020603050405020304" pitchFamily="18" charset="0"/>
              </a:rPr>
              <a:t>Plan.</a:t>
            </a:r>
            <a:r>
              <a:rPr lang="en-US" sz="1600" dirty="0" smtClean="0">
                <a:latin typeface="Times New Roman" panose="02020603050405020304" pitchFamily="18" charset="0"/>
                <a:cs typeface="Times New Roman" panose="02020603050405020304" pitchFamily="18" charset="0"/>
              </a:rPr>
              <a:t> </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Assign qualified </a:t>
            </a:r>
            <a:r>
              <a:rPr lang="en-US" sz="1600" dirty="0">
                <a:latin typeface="Times New Roman" panose="02020603050405020304" pitchFamily="18" charset="0"/>
                <a:cs typeface="Times New Roman" panose="02020603050405020304" pitchFamily="18" charset="0"/>
              </a:rPr>
              <a:t>personnel to RMF roles and document team member assignments in </a:t>
            </a:r>
            <a:r>
              <a:rPr lang="en-US" sz="1600" dirty="0" smtClean="0">
                <a:latin typeface="Times New Roman" panose="02020603050405020304" pitchFamily="18" charset="0"/>
                <a:cs typeface="Times New Roman" panose="02020603050405020304" pitchFamily="18" charset="0"/>
              </a:rPr>
              <a:t>the SSP.</a:t>
            </a: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200" dirty="0">
              <a:solidFill>
                <a:srgbClr val="000000"/>
              </a:solidFill>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Output(s): </a:t>
            </a:r>
            <a:r>
              <a:rPr lang="en-US" sz="1600" dirty="0">
                <a:solidFill>
                  <a:srgbClr val="000000"/>
                </a:solidFill>
                <a:latin typeface="Times New Roman" panose="02020603050405020304" pitchFamily="18" charset="0"/>
                <a:cs typeface="Times New Roman" panose="02020603050405020304" pitchFamily="18" charset="0"/>
              </a:rPr>
              <a:t>Risk </a:t>
            </a:r>
            <a:r>
              <a:rPr lang="en-US" sz="1600" dirty="0" smtClean="0">
                <a:solidFill>
                  <a:srgbClr val="000000"/>
                </a:solidFill>
                <a:latin typeface="Times New Roman" panose="02020603050405020304" pitchFamily="18" charset="0"/>
                <a:cs typeface="Times New Roman" panose="02020603050405020304" pitchFamily="18" charset="0"/>
              </a:rPr>
              <a:t>Assessment Report, Initial System Security Plan</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800-30 rev 1,  NIST SP 800-60,  CNSSI 1253, DAAPM</a:t>
            </a:r>
          </a:p>
          <a:p>
            <a:pPr eaLnBrk="0" hangingPunct="0">
              <a:lnSpc>
                <a:spcPct val="106000"/>
              </a:lnSpc>
            </a:pPr>
            <a:endParaRPr lang="en-US" sz="1200" b="1" dirty="0">
              <a:solidFill>
                <a:srgbClr val="000000"/>
              </a:solidFill>
            </a:endParaRPr>
          </a:p>
        </p:txBody>
      </p:sp>
      <p:sp>
        <p:nvSpPr>
          <p:cNvPr id="12" name="Rectangle 11"/>
          <p:cNvSpPr/>
          <p:nvPr/>
        </p:nvSpPr>
        <p:spPr bwMode="gray">
          <a:xfrm>
            <a:off x="257968" y="961618"/>
            <a:ext cx="8686800" cy="3373900"/>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4285237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Wingdings" panose="05000000000000000000" pitchFamily="2" charset="2"/>
              <a:buChar char="Ø"/>
            </a:pPr>
            <a:r>
              <a:rPr lang="en-US" altLang="en-US" sz="2000" b="1" dirty="0" smtClean="0">
                <a:latin typeface="Times New Roman" panose="02020603050405020304" pitchFamily="18" charset="0"/>
                <a:cs typeface="Times New Roman" panose="02020603050405020304" pitchFamily="18" charset="0"/>
              </a:rPr>
              <a:t>What </a:t>
            </a:r>
            <a:r>
              <a:rPr lang="en-US" altLang="en-US" sz="2000" b="1" dirty="0">
                <a:latin typeface="Times New Roman" panose="02020603050405020304" pitchFamily="18" charset="0"/>
                <a:cs typeface="Times New Roman" panose="02020603050405020304" pitchFamily="18" charset="0"/>
              </a:rPr>
              <a:t>guide is used when conducting a Risk Assessment?</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NIST </a:t>
            </a:r>
            <a:r>
              <a:rPr lang="en-US" sz="2000" dirty="0">
                <a:latin typeface="Times New Roman" panose="02020603050405020304" pitchFamily="18" charset="0"/>
                <a:cs typeface="Times New Roman" panose="02020603050405020304" pitchFamily="18" charset="0"/>
              </a:rPr>
              <a:t>800-30 Rev 1, Guide for Conducting Risk Assessments </a:t>
            </a:r>
            <a:endParaRPr lang="en-US"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What </a:t>
            </a:r>
            <a:r>
              <a:rPr lang="en-US" altLang="en-US" sz="2000" b="1" dirty="0" smtClean="0">
                <a:latin typeface="Times New Roman" panose="02020603050405020304" pitchFamily="18" charset="0"/>
                <a:cs typeface="Times New Roman" panose="02020603050405020304" pitchFamily="18" charset="0"/>
              </a:rPr>
              <a:t>is </a:t>
            </a:r>
            <a:r>
              <a:rPr lang="en-US" altLang="en-US" sz="2000" b="1" dirty="0">
                <a:latin typeface="Times New Roman" panose="02020603050405020304" pitchFamily="18" charset="0"/>
                <a:cs typeface="Times New Roman" panose="02020603050405020304" pitchFamily="18" charset="0"/>
              </a:rPr>
              <a:t>the purpose of the RAR?</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Inform </a:t>
            </a:r>
            <a:r>
              <a:rPr lang="en-US" sz="2000" dirty="0">
                <a:latin typeface="Times New Roman" panose="02020603050405020304" pitchFamily="18" charset="0"/>
                <a:cs typeface="Times New Roman" panose="02020603050405020304" pitchFamily="18" charset="0"/>
              </a:rPr>
              <a:t>decision makers and support risk responses by identifying: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Relevant threats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Vulnerabilities both </a:t>
            </a:r>
            <a:r>
              <a:rPr lang="en-US" sz="2000" b="1" dirty="0">
                <a:latin typeface="Times New Roman" panose="02020603050405020304" pitchFamily="18" charset="0"/>
                <a:cs typeface="Times New Roman" panose="02020603050405020304" pitchFamily="18" charset="0"/>
              </a:rPr>
              <a:t>internal</a:t>
            </a:r>
            <a:r>
              <a:rPr lang="en-US" sz="2000" dirty="0">
                <a:latin typeface="Times New Roman" panose="02020603050405020304" pitchFamily="18" charset="0"/>
                <a:cs typeface="Times New Roman" panose="02020603050405020304" pitchFamily="18" charset="0"/>
              </a:rPr>
              <a:t> and external to the organization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Impact to the organization that may occur given the potential for threats exploiting vulnerabilities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Likelihood that harm will occur </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end result is a determination of risk</a:t>
            </a:r>
            <a:r>
              <a:rPr lang="en-US" sz="2000" dirty="0" smtClean="0">
                <a:latin typeface="Times New Roman" panose="02020603050405020304" pitchFamily="18" charset="0"/>
                <a:cs typeface="Times New Roman" panose="02020603050405020304" pitchFamily="18" charset="0"/>
              </a:rPr>
              <a:t>.</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RAR will be used to “fine tune” security controls for the life of the system</a:t>
            </a:r>
          </a:p>
          <a:p>
            <a:pPr marL="914400" lvl="2" indent="0">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RMF Step 1 – Risk Assessment Report (RAR)</a:t>
            </a:r>
          </a:p>
        </p:txBody>
      </p:sp>
    </p:spTree>
    <p:extLst>
      <p:ext uri="{BB962C8B-B14F-4D97-AF65-F5344CB8AC3E}">
        <p14:creationId xmlns:p14="http://schemas.microsoft.com/office/powerpoint/2010/main" val="22146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Step 1 – Risk Assessment Report (RAR)</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959888"/>
            <a:ext cx="5842119" cy="5317484"/>
          </a:xfrm>
          <a:prstGeom prst="rect">
            <a:avLst/>
          </a:prstGeom>
        </p:spPr>
      </p:pic>
    </p:spTree>
    <p:extLst>
      <p:ext uri="{BB962C8B-B14F-4D97-AF65-F5344CB8AC3E}">
        <p14:creationId xmlns:p14="http://schemas.microsoft.com/office/powerpoint/2010/main" val="350914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2-1 through 2-3:  Selecting Security Controls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Select the </a:t>
            </a:r>
            <a:r>
              <a:rPr lang="en-US" sz="1600" dirty="0">
                <a:solidFill>
                  <a:srgbClr val="000000"/>
                </a:solidFill>
                <a:latin typeface="Times New Roman" panose="02020603050405020304" pitchFamily="18" charset="0"/>
                <a:cs typeface="Times New Roman" panose="02020603050405020304" pitchFamily="18" charset="0"/>
              </a:rPr>
              <a:t>security </a:t>
            </a:r>
            <a:r>
              <a:rPr lang="en-US" sz="1600" dirty="0" smtClean="0">
                <a:solidFill>
                  <a:srgbClr val="000000"/>
                </a:solidFill>
                <a:latin typeface="Times New Roman" panose="02020603050405020304" pitchFamily="18" charset="0"/>
                <a:cs typeface="Times New Roman" panose="02020603050405020304" pitchFamily="18" charset="0"/>
              </a:rPr>
              <a:t>controls applicable </a:t>
            </a:r>
            <a:r>
              <a:rPr lang="en-US" sz="1600" dirty="0">
                <a:solidFill>
                  <a:srgbClr val="000000"/>
                </a:solidFill>
                <a:latin typeface="Times New Roman" panose="02020603050405020304" pitchFamily="18" charset="0"/>
                <a:cs typeface="Times New Roman" panose="02020603050405020304" pitchFamily="18" charset="0"/>
              </a:rPr>
              <a:t>to the </a:t>
            </a:r>
            <a:r>
              <a:rPr lang="en-US" sz="1600" dirty="0" smtClean="0">
                <a:solidFill>
                  <a:srgbClr val="000000"/>
                </a:solidFill>
                <a:latin typeface="Times New Roman" panose="02020603050405020304" pitchFamily="18" charset="0"/>
                <a:cs typeface="Times New Roman" panose="02020603050405020304" pitchFamily="18" charset="0"/>
              </a:rPr>
              <a:t>IS.  The selection is </a:t>
            </a:r>
            <a:r>
              <a:rPr lang="en-US" sz="1600" dirty="0">
                <a:solidFill>
                  <a:srgbClr val="000000"/>
                </a:solidFill>
                <a:latin typeface="Times New Roman" panose="02020603050405020304" pitchFamily="18" charset="0"/>
                <a:cs typeface="Times New Roman" panose="02020603050405020304" pitchFamily="18" charset="0"/>
              </a:rPr>
              <a:t>based upon the results of the </a:t>
            </a:r>
            <a:r>
              <a:rPr lang="en-US" sz="1600" dirty="0" smtClean="0">
                <a:solidFill>
                  <a:srgbClr val="000000"/>
                </a:solidFill>
                <a:latin typeface="Times New Roman" panose="02020603050405020304" pitchFamily="18" charset="0"/>
                <a:cs typeface="Times New Roman" panose="02020603050405020304" pitchFamily="18" charset="0"/>
              </a:rPr>
              <a:t>categorization (which is impacted by the RAR). </a:t>
            </a:r>
            <a:br>
              <a:rPr lang="en-US" sz="1600" dirty="0" smtClean="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(Controls for Moderate/Low/Low impact are included in the DSS SSP Template)</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Tailor the </a:t>
            </a:r>
            <a:r>
              <a:rPr lang="en-US" sz="1600" dirty="0">
                <a:solidFill>
                  <a:srgbClr val="000000"/>
                </a:solidFill>
                <a:latin typeface="Times New Roman" panose="02020603050405020304" pitchFamily="18" charset="0"/>
                <a:cs typeface="Times New Roman" panose="02020603050405020304" pitchFamily="18" charset="0"/>
              </a:rPr>
              <a:t>controls as needed by supplementing, modifying, or tailoring out controls to effectively manage risk for any unique system conditions.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Develop a </a:t>
            </a:r>
            <a:r>
              <a:rPr lang="en-US" sz="1600" dirty="0">
                <a:solidFill>
                  <a:srgbClr val="000000"/>
                </a:solidFill>
                <a:latin typeface="Times New Roman" panose="02020603050405020304" pitchFamily="18" charset="0"/>
                <a:cs typeface="Times New Roman" panose="02020603050405020304" pitchFamily="18" charset="0"/>
              </a:rPr>
              <a:t>strategy for continuous monitoring of security control effectiveness.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a:t>
            </a:r>
            <a:r>
              <a:rPr lang="en-US" sz="1600" dirty="0">
                <a:solidFill>
                  <a:srgbClr val="000000"/>
                </a:solidFill>
                <a:latin typeface="Times New Roman" panose="02020603050405020304" pitchFamily="18" charset="0"/>
                <a:cs typeface="Times New Roman" panose="02020603050405020304" pitchFamily="18" charset="0"/>
              </a:rPr>
              <a:t>security </a:t>
            </a:r>
            <a:r>
              <a:rPr lang="en-US" sz="1600" dirty="0" smtClean="0">
                <a:solidFill>
                  <a:srgbClr val="000000"/>
                </a:solidFill>
                <a:latin typeface="Times New Roman" panose="02020603050405020304" pitchFamily="18" charset="0"/>
                <a:cs typeface="Times New Roman" panose="02020603050405020304" pitchFamily="18" charset="0"/>
              </a:rPr>
              <a:t>controls selection results </a:t>
            </a:r>
            <a:r>
              <a:rPr lang="en-US" sz="1600" dirty="0">
                <a:solidFill>
                  <a:srgbClr val="000000"/>
                </a:solidFill>
                <a:latin typeface="Times New Roman" panose="02020603050405020304" pitchFamily="18" charset="0"/>
                <a:cs typeface="Times New Roman" panose="02020603050405020304" pitchFamily="18" charset="0"/>
              </a:rPr>
              <a:t>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Output(s</a:t>
            </a:r>
            <a:r>
              <a:rPr lang="en-US" sz="1600" b="1" dirty="0" smtClean="0">
                <a:solidFill>
                  <a:srgbClr val="000000"/>
                </a:solidFill>
                <a:latin typeface="Times New Roman" panose="02020603050405020304" pitchFamily="18" charset="0"/>
                <a:cs typeface="Times New Roman" panose="02020603050405020304" pitchFamily="18" charset="0"/>
              </a:rPr>
              <a:t>):</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Initial System Security Plan</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800-53 </a:t>
            </a:r>
            <a:r>
              <a:rPr lang="en-US" sz="1600" dirty="0">
                <a:solidFill>
                  <a:srgbClr val="000000"/>
                </a:solidFill>
                <a:latin typeface="Times New Roman" panose="02020603050405020304" pitchFamily="18" charset="0"/>
                <a:cs typeface="Times New Roman" panose="02020603050405020304" pitchFamily="18" charset="0"/>
              </a:rPr>
              <a:t>rev </a:t>
            </a:r>
            <a:r>
              <a:rPr lang="en-US" sz="1600" dirty="0" smtClean="0">
                <a:solidFill>
                  <a:srgbClr val="000000"/>
                </a:solidFill>
                <a:latin typeface="Times New Roman" panose="02020603050405020304" pitchFamily="18" charset="0"/>
                <a:cs typeface="Times New Roman" panose="02020603050405020304" pitchFamily="18" charset="0"/>
              </a:rPr>
              <a:t>4, CNSSI </a:t>
            </a:r>
            <a:r>
              <a:rPr lang="en-US" sz="1600" dirty="0">
                <a:solidFill>
                  <a:srgbClr val="000000"/>
                </a:solidFill>
                <a:latin typeface="Times New Roman" panose="02020603050405020304" pitchFamily="18" charset="0"/>
                <a:cs typeface="Times New Roman" panose="02020603050405020304" pitchFamily="18" charset="0"/>
              </a:rPr>
              <a:t>1253, DAAPM (appendix </a:t>
            </a:r>
            <a:r>
              <a:rPr lang="en-US" sz="1600" dirty="0" smtClean="0">
                <a:solidFill>
                  <a:srgbClr val="000000"/>
                </a:solidFill>
                <a:latin typeface="Times New Roman" panose="02020603050405020304" pitchFamily="18" charset="0"/>
                <a:cs typeface="Times New Roman" panose="02020603050405020304" pitchFamily="18" charset="0"/>
              </a:rPr>
              <a:t>A, D)</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bwMode="gray">
          <a:xfrm>
            <a:off x="257968" y="997216"/>
            <a:ext cx="8686800" cy="435683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2049210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Controls Summary- NIST</a:t>
            </a:r>
            <a:endParaRPr lang="en-US" dirty="0"/>
          </a:p>
        </p:txBody>
      </p:sp>
      <p:pic>
        <p:nvPicPr>
          <p:cNvPr id="68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2" y="2195661"/>
            <a:ext cx="7928301" cy="264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352" y="2592343"/>
            <a:ext cx="422231"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112</a:t>
            </a:r>
            <a:endParaRPr lang="en-US" sz="1100" kern="1200" dirty="0">
              <a:solidFill>
                <a:srgbClr val="000000"/>
              </a:solidFill>
              <a:latin typeface="Arial"/>
              <a:ea typeface="+mn-ea"/>
              <a:cs typeface="Arial" charset="0"/>
            </a:endParaRPr>
          </a:p>
        </p:txBody>
      </p:sp>
      <p:sp>
        <p:nvSpPr>
          <p:cNvPr id="6" name="TextBox 5"/>
          <p:cNvSpPr txBox="1"/>
          <p:nvPr/>
        </p:nvSpPr>
        <p:spPr>
          <a:xfrm>
            <a:off x="362626" y="2863104"/>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10</a:t>
            </a:r>
            <a:endParaRPr lang="en-US" sz="1100" kern="1200" dirty="0">
              <a:solidFill>
                <a:srgbClr val="000000"/>
              </a:solidFill>
              <a:latin typeface="Arial"/>
              <a:ea typeface="+mn-ea"/>
              <a:cs typeface="Arial" charset="0"/>
            </a:endParaRPr>
          </a:p>
        </p:txBody>
      </p:sp>
      <p:sp>
        <p:nvSpPr>
          <p:cNvPr id="7" name="TextBox 6"/>
          <p:cNvSpPr txBox="1"/>
          <p:nvPr/>
        </p:nvSpPr>
        <p:spPr>
          <a:xfrm>
            <a:off x="362626" y="310175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58</a:t>
            </a:r>
            <a:endParaRPr lang="en-US" sz="1100" kern="1200" dirty="0">
              <a:solidFill>
                <a:srgbClr val="000000"/>
              </a:solidFill>
              <a:latin typeface="Arial"/>
              <a:ea typeface="+mn-ea"/>
              <a:cs typeface="Arial" charset="0"/>
            </a:endParaRPr>
          </a:p>
        </p:txBody>
      </p:sp>
      <p:sp>
        <p:nvSpPr>
          <p:cNvPr id="8" name="TextBox 7"/>
          <p:cNvSpPr txBox="1"/>
          <p:nvPr/>
        </p:nvSpPr>
        <p:spPr>
          <a:xfrm>
            <a:off x="8511679" y="422996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82</a:t>
            </a:r>
            <a:endParaRPr lang="en-US" sz="1100" kern="1200" dirty="0">
              <a:solidFill>
                <a:srgbClr val="000000"/>
              </a:solidFill>
              <a:latin typeface="Arial"/>
              <a:ea typeface="+mn-ea"/>
              <a:cs typeface="Arial" charset="0"/>
            </a:endParaRPr>
          </a:p>
        </p:txBody>
      </p:sp>
      <p:sp>
        <p:nvSpPr>
          <p:cNvPr id="9" name="TextBox 8"/>
          <p:cNvSpPr txBox="1"/>
          <p:nvPr/>
        </p:nvSpPr>
        <p:spPr>
          <a:xfrm>
            <a:off x="362626" y="3533554"/>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50</a:t>
            </a:r>
            <a:endParaRPr lang="en-US" sz="1100" kern="1200" dirty="0">
              <a:solidFill>
                <a:srgbClr val="000000"/>
              </a:solidFill>
              <a:latin typeface="Arial"/>
              <a:ea typeface="+mn-ea"/>
              <a:cs typeface="Arial" charset="0"/>
            </a:endParaRPr>
          </a:p>
        </p:txBody>
      </p:sp>
      <p:sp>
        <p:nvSpPr>
          <p:cNvPr id="10" name="TextBox 9"/>
          <p:cNvSpPr txBox="1"/>
          <p:nvPr/>
        </p:nvSpPr>
        <p:spPr>
          <a:xfrm>
            <a:off x="353191" y="424980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34</a:t>
            </a:r>
            <a:endParaRPr lang="en-US" sz="1100" kern="1200" dirty="0">
              <a:solidFill>
                <a:srgbClr val="000000"/>
              </a:solidFill>
              <a:latin typeface="Arial"/>
              <a:ea typeface="+mn-ea"/>
              <a:cs typeface="Arial" charset="0"/>
            </a:endParaRPr>
          </a:p>
        </p:txBody>
      </p:sp>
      <p:sp>
        <p:nvSpPr>
          <p:cNvPr id="11" name="TextBox 10"/>
          <p:cNvSpPr txBox="1"/>
          <p:nvPr/>
        </p:nvSpPr>
        <p:spPr>
          <a:xfrm>
            <a:off x="362626" y="379259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48</a:t>
            </a:r>
            <a:endParaRPr lang="en-US" sz="1100" kern="1200" dirty="0">
              <a:solidFill>
                <a:srgbClr val="000000"/>
              </a:solidFill>
              <a:latin typeface="Arial"/>
              <a:ea typeface="+mn-ea"/>
              <a:cs typeface="Arial" charset="0"/>
            </a:endParaRPr>
          </a:p>
        </p:txBody>
      </p:sp>
      <p:sp>
        <p:nvSpPr>
          <p:cNvPr id="12" name="TextBox 11"/>
          <p:cNvSpPr txBox="1"/>
          <p:nvPr/>
        </p:nvSpPr>
        <p:spPr>
          <a:xfrm>
            <a:off x="362626" y="399075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56</a:t>
            </a:r>
            <a:endParaRPr lang="en-US" sz="1100" kern="1200" dirty="0">
              <a:solidFill>
                <a:srgbClr val="000000"/>
              </a:solidFill>
              <a:latin typeface="Arial"/>
              <a:ea typeface="+mn-ea"/>
              <a:cs typeface="Arial" charset="0"/>
            </a:endParaRPr>
          </a:p>
        </p:txBody>
      </p:sp>
      <p:sp>
        <p:nvSpPr>
          <p:cNvPr id="13" name="TextBox 12"/>
          <p:cNvSpPr txBox="1"/>
          <p:nvPr/>
        </p:nvSpPr>
        <p:spPr>
          <a:xfrm>
            <a:off x="353191" y="4501707"/>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26</a:t>
            </a:r>
            <a:endParaRPr lang="en-US" sz="1100" kern="1200" dirty="0">
              <a:solidFill>
                <a:srgbClr val="000000"/>
              </a:solidFill>
              <a:latin typeface="Arial"/>
              <a:ea typeface="+mn-ea"/>
              <a:cs typeface="Arial" charset="0"/>
            </a:endParaRPr>
          </a:p>
        </p:txBody>
      </p:sp>
      <p:sp>
        <p:nvSpPr>
          <p:cNvPr id="14" name="TextBox 13"/>
          <p:cNvSpPr txBox="1"/>
          <p:nvPr/>
        </p:nvSpPr>
        <p:spPr>
          <a:xfrm>
            <a:off x="8508487" y="2592342"/>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5" name="TextBox 14"/>
          <p:cNvSpPr txBox="1"/>
          <p:nvPr/>
        </p:nvSpPr>
        <p:spPr>
          <a:xfrm>
            <a:off x="362626" y="3308877"/>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6" name="TextBox 15"/>
          <p:cNvSpPr txBox="1"/>
          <p:nvPr/>
        </p:nvSpPr>
        <p:spPr>
          <a:xfrm>
            <a:off x="8472405" y="3990755"/>
            <a:ext cx="422231"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116</a:t>
            </a:r>
            <a:endParaRPr lang="en-US" sz="1100" kern="1200" dirty="0">
              <a:solidFill>
                <a:srgbClr val="000000"/>
              </a:solidFill>
              <a:latin typeface="Arial"/>
              <a:ea typeface="+mn-ea"/>
              <a:cs typeface="Arial" charset="0"/>
            </a:endParaRPr>
          </a:p>
        </p:txBody>
      </p:sp>
      <p:sp>
        <p:nvSpPr>
          <p:cNvPr id="17" name="TextBox 16"/>
          <p:cNvSpPr txBox="1"/>
          <p:nvPr/>
        </p:nvSpPr>
        <p:spPr>
          <a:xfrm>
            <a:off x="8508487" y="377252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86</a:t>
            </a:r>
            <a:endParaRPr lang="en-US" sz="1100" kern="1200" dirty="0">
              <a:solidFill>
                <a:srgbClr val="000000"/>
              </a:solidFill>
              <a:latin typeface="Arial"/>
              <a:ea typeface="+mn-ea"/>
              <a:cs typeface="Arial" charset="0"/>
            </a:endParaRPr>
          </a:p>
        </p:txBody>
      </p:sp>
      <p:sp>
        <p:nvSpPr>
          <p:cNvPr id="18" name="TextBox 17"/>
          <p:cNvSpPr txBox="1"/>
          <p:nvPr/>
        </p:nvSpPr>
        <p:spPr>
          <a:xfrm>
            <a:off x="8508487" y="351347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13</a:t>
            </a:r>
            <a:endParaRPr lang="en-US" sz="1100" kern="1200" dirty="0">
              <a:solidFill>
                <a:srgbClr val="000000"/>
              </a:solidFill>
              <a:latin typeface="Arial"/>
              <a:ea typeface="+mn-ea"/>
              <a:cs typeface="Arial" charset="0"/>
            </a:endParaRPr>
          </a:p>
        </p:txBody>
      </p:sp>
      <p:sp>
        <p:nvSpPr>
          <p:cNvPr id="19" name="TextBox 18"/>
          <p:cNvSpPr txBox="1"/>
          <p:nvPr/>
        </p:nvSpPr>
        <p:spPr>
          <a:xfrm>
            <a:off x="8508487" y="327450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15</a:t>
            </a:r>
            <a:endParaRPr lang="en-US" sz="1100" kern="1200" dirty="0">
              <a:solidFill>
                <a:srgbClr val="000000"/>
              </a:solidFill>
              <a:latin typeface="Arial"/>
              <a:ea typeface="+mn-ea"/>
              <a:cs typeface="Arial" charset="0"/>
            </a:endParaRPr>
          </a:p>
        </p:txBody>
      </p:sp>
      <p:sp>
        <p:nvSpPr>
          <p:cNvPr id="20" name="TextBox 19"/>
          <p:cNvSpPr txBox="1"/>
          <p:nvPr/>
        </p:nvSpPr>
        <p:spPr>
          <a:xfrm>
            <a:off x="8508487" y="3049832"/>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10</a:t>
            </a:r>
            <a:endParaRPr lang="en-US" sz="1100" kern="1200" dirty="0">
              <a:solidFill>
                <a:srgbClr val="000000"/>
              </a:solidFill>
              <a:latin typeface="Arial"/>
              <a:ea typeface="+mn-ea"/>
              <a:cs typeface="Arial" charset="0"/>
            </a:endParaRPr>
          </a:p>
        </p:txBody>
      </p:sp>
      <p:sp>
        <p:nvSpPr>
          <p:cNvPr id="21" name="TextBox 20"/>
          <p:cNvSpPr txBox="1"/>
          <p:nvPr/>
        </p:nvSpPr>
        <p:spPr>
          <a:xfrm>
            <a:off x="8508487" y="2840228"/>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50</a:t>
            </a:r>
            <a:endParaRPr lang="en-US" sz="1100" kern="1200" dirty="0">
              <a:solidFill>
                <a:srgbClr val="000000"/>
              </a:solidFill>
              <a:latin typeface="Arial"/>
              <a:ea typeface="+mn-ea"/>
              <a:cs typeface="Arial" charset="0"/>
            </a:endParaRPr>
          </a:p>
        </p:txBody>
      </p:sp>
      <p:sp>
        <p:nvSpPr>
          <p:cNvPr id="22" name="TextBox 21"/>
          <p:cNvSpPr txBox="1"/>
          <p:nvPr/>
        </p:nvSpPr>
        <p:spPr>
          <a:xfrm>
            <a:off x="8511679" y="450170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16</a:t>
            </a:r>
            <a:endParaRPr lang="en-US" sz="1100" kern="1200" dirty="0">
              <a:solidFill>
                <a:srgbClr val="000000"/>
              </a:solidFill>
              <a:latin typeface="Arial"/>
              <a:ea typeface="+mn-ea"/>
              <a:cs typeface="Arial" charset="0"/>
            </a:endParaRPr>
          </a:p>
        </p:txBody>
      </p:sp>
      <p:sp>
        <p:nvSpPr>
          <p:cNvPr id="5" name="TextBox 4"/>
          <p:cNvSpPr txBox="1"/>
          <p:nvPr/>
        </p:nvSpPr>
        <p:spPr>
          <a:xfrm>
            <a:off x="353191" y="5262926"/>
            <a:ext cx="8487132"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b="1" kern="1200" dirty="0" smtClean="0">
                <a:solidFill>
                  <a:srgbClr val="000000"/>
                </a:solidFill>
                <a:latin typeface="Arial"/>
                <a:ea typeface="+mn-ea"/>
                <a:cs typeface="Arial" charset="0"/>
              </a:rPr>
              <a:t>826</a:t>
            </a:r>
            <a:r>
              <a:rPr lang="en-US" sz="2000" kern="1200" dirty="0" smtClean="0">
                <a:solidFill>
                  <a:srgbClr val="000000"/>
                </a:solidFill>
                <a:latin typeface="Arial"/>
                <a:ea typeface="+mn-ea"/>
                <a:cs typeface="Arial" charset="0"/>
              </a:rPr>
              <a:t> Individual Controls from 18 “families” according to NIST SP-800-53r4</a:t>
            </a:r>
            <a:endParaRPr lang="en-US" sz="20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74685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8" y="-9922"/>
            <a:ext cx="6913561" cy="783035"/>
          </a:xfrm>
        </p:spPr>
        <p:txBody>
          <a:bodyPr/>
          <a:lstStyle/>
          <a:p>
            <a:r>
              <a:rPr lang="en-US" dirty="0" smtClean="0"/>
              <a:t>Security Controls Summary- DSS Appendix 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2" y="2195661"/>
            <a:ext cx="7928301" cy="264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352" y="2592343"/>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57</a:t>
            </a:r>
            <a:endParaRPr lang="en-US" sz="1100" kern="1200" dirty="0">
              <a:solidFill>
                <a:srgbClr val="000000"/>
              </a:solidFill>
              <a:latin typeface="Arial"/>
              <a:ea typeface="+mn-ea"/>
              <a:cs typeface="Arial" charset="0"/>
            </a:endParaRPr>
          </a:p>
        </p:txBody>
      </p:sp>
      <p:sp>
        <p:nvSpPr>
          <p:cNvPr id="7" name="TextBox 6"/>
          <p:cNvSpPr txBox="1"/>
          <p:nvPr/>
        </p:nvSpPr>
        <p:spPr>
          <a:xfrm>
            <a:off x="362626" y="2863104"/>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7</a:t>
            </a:r>
            <a:endParaRPr lang="en-US" sz="1100" kern="1200" dirty="0">
              <a:solidFill>
                <a:srgbClr val="000000"/>
              </a:solidFill>
              <a:latin typeface="Arial"/>
              <a:ea typeface="+mn-ea"/>
              <a:cs typeface="Arial" charset="0"/>
            </a:endParaRPr>
          </a:p>
        </p:txBody>
      </p:sp>
      <p:sp>
        <p:nvSpPr>
          <p:cNvPr id="8" name="TextBox 7"/>
          <p:cNvSpPr txBox="1"/>
          <p:nvPr/>
        </p:nvSpPr>
        <p:spPr>
          <a:xfrm>
            <a:off x="362626" y="310175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30</a:t>
            </a:r>
            <a:endParaRPr lang="en-US" sz="1100" kern="1200" dirty="0">
              <a:solidFill>
                <a:srgbClr val="000000"/>
              </a:solidFill>
              <a:latin typeface="Arial"/>
              <a:ea typeface="+mn-ea"/>
              <a:cs typeface="Arial" charset="0"/>
            </a:endParaRPr>
          </a:p>
        </p:txBody>
      </p:sp>
      <p:sp>
        <p:nvSpPr>
          <p:cNvPr id="9" name="TextBox 8"/>
          <p:cNvSpPr txBox="1"/>
          <p:nvPr/>
        </p:nvSpPr>
        <p:spPr>
          <a:xfrm>
            <a:off x="8511679" y="422996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31</a:t>
            </a:r>
            <a:endParaRPr lang="en-US" sz="1100" kern="1200" dirty="0">
              <a:solidFill>
                <a:srgbClr val="000000"/>
              </a:solidFill>
              <a:latin typeface="Arial"/>
              <a:ea typeface="+mn-ea"/>
              <a:cs typeface="Arial" charset="0"/>
            </a:endParaRPr>
          </a:p>
        </p:txBody>
      </p:sp>
      <p:sp>
        <p:nvSpPr>
          <p:cNvPr id="10" name="TextBox 9"/>
          <p:cNvSpPr txBox="1"/>
          <p:nvPr/>
        </p:nvSpPr>
        <p:spPr>
          <a:xfrm>
            <a:off x="362626" y="3533554"/>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25</a:t>
            </a:r>
            <a:endParaRPr lang="en-US" sz="1100" kern="1200" dirty="0">
              <a:solidFill>
                <a:srgbClr val="000000"/>
              </a:solidFill>
              <a:latin typeface="Arial"/>
              <a:ea typeface="+mn-ea"/>
              <a:cs typeface="Arial" charset="0"/>
            </a:endParaRPr>
          </a:p>
        </p:txBody>
      </p:sp>
      <p:sp>
        <p:nvSpPr>
          <p:cNvPr id="11" name="TextBox 10"/>
          <p:cNvSpPr txBox="1"/>
          <p:nvPr/>
        </p:nvSpPr>
        <p:spPr>
          <a:xfrm>
            <a:off x="353191" y="424980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24</a:t>
            </a:r>
            <a:endParaRPr lang="en-US" sz="1100" kern="1200" dirty="0">
              <a:solidFill>
                <a:srgbClr val="000000"/>
              </a:solidFill>
              <a:latin typeface="Arial"/>
              <a:ea typeface="+mn-ea"/>
              <a:cs typeface="Arial" charset="0"/>
            </a:endParaRPr>
          </a:p>
        </p:txBody>
      </p:sp>
      <p:sp>
        <p:nvSpPr>
          <p:cNvPr id="12" name="TextBox 11"/>
          <p:cNvSpPr txBox="1"/>
          <p:nvPr/>
        </p:nvSpPr>
        <p:spPr>
          <a:xfrm>
            <a:off x="362626" y="3792599"/>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7</a:t>
            </a:r>
            <a:endParaRPr lang="en-US" sz="1100" kern="1200" dirty="0">
              <a:solidFill>
                <a:srgbClr val="000000"/>
              </a:solidFill>
              <a:latin typeface="Arial"/>
              <a:ea typeface="+mn-ea"/>
              <a:cs typeface="Arial" charset="0"/>
            </a:endParaRPr>
          </a:p>
        </p:txBody>
      </p:sp>
      <p:sp>
        <p:nvSpPr>
          <p:cNvPr id="13" name="TextBox 12"/>
          <p:cNvSpPr txBox="1"/>
          <p:nvPr/>
        </p:nvSpPr>
        <p:spPr>
          <a:xfrm>
            <a:off x="362626" y="3990755"/>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28</a:t>
            </a:r>
            <a:endParaRPr lang="en-US" sz="1100" kern="1200" dirty="0">
              <a:solidFill>
                <a:srgbClr val="000000"/>
              </a:solidFill>
              <a:latin typeface="Arial"/>
              <a:ea typeface="+mn-ea"/>
              <a:cs typeface="Arial" charset="0"/>
            </a:endParaRPr>
          </a:p>
        </p:txBody>
      </p:sp>
      <p:sp>
        <p:nvSpPr>
          <p:cNvPr id="14" name="TextBox 13"/>
          <p:cNvSpPr txBox="1"/>
          <p:nvPr/>
        </p:nvSpPr>
        <p:spPr>
          <a:xfrm>
            <a:off x="353191" y="4501707"/>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a:t>
            </a:r>
            <a:endParaRPr lang="en-US" sz="1100" kern="1200" dirty="0">
              <a:solidFill>
                <a:srgbClr val="000000"/>
              </a:solidFill>
              <a:latin typeface="Arial"/>
              <a:ea typeface="+mn-ea"/>
              <a:cs typeface="Arial" charset="0"/>
            </a:endParaRPr>
          </a:p>
        </p:txBody>
      </p:sp>
      <p:sp>
        <p:nvSpPr>
          <p:cNvPr id="15" name="TextBox 14"/>
          <p:cNvSpPr txBox="1"/>
          <p:nvPr/>
        </p:nvSpPr>
        <p:spPr>
          <a:xfrm>
            <a:off x="8508487" y="2592342"/>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17</a:t>
            </a:r>
            <a:endParaRPr lang="en-US" sz="1100" kern="1200" dirty="0">
              <a:solidFill>
                <a:srgbClr val="000000"/>
              </a:solidFill>
              <a:latin typeface="Arial"/>
              <a:ea typeface="+mn-ea"/>
              <a:cs typeface="Arial" charset="0"/>
            </a:endParaRPr>
          </a:p>
        </p:txBody>
      </p:sp>
      <p:sp>
        <p:nvSpPr>
          <p:cNvPr id="16" name="TextBox 15"/>
          <p:cNvSpPr txBox="1"/>
          <p:nvPr/>
        </p:nvSpPr>
        <p:spPr>
          <a:xfrm>
            <a:off x="362626" y="3308877"/>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a:t>
            </a:r>
            <a:endParaRPr lang="en-US" sz="1100" kern="1200" dirty="0">
              <a:solidFill>
                <a:srgbClr val="000000"/>
              </a:solidFill>
              <a:latin typeface="Arial"/>
              <a:ea typeface="+mn-ea"/>
              <a:cs typeface="Arial" charset="0"/>
            </a:endParaRPr>
          </a:p>
        </p:txBody>
      </p:sp>
      <p:sp>
        <p:nvSpPr>
          <p:cNvPr id="17" name="TextBox 16"/>
          <p:cNvSpPr txBox="1"/>
          <p:nvPr/>
        </p:nvSpPr>
        <p:spPr>
          <a:xfrm>
            <a:off x="8472405" y="399075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51</a:t>
            </a:r>
            <a:endParaRPr lang="en-US" sz="1100" kern="1200" dirty="0">
              <a:solidFill>
                <a:srgbClr val="000000"/>
              </a:solidFill>
              <a:latin typeface="Arial"/>
              <a:ea typeface="+mn-ea"/>
              <a:cs typeface="Arial" charset="0"/>
            </a:endParaRPr>
          </a:p>
        </p:txBody>
      </p:sp>
      <p:sp>
        <p:nvSpPr>
          <p:cNvPr id="18" name="TextBox 17"/>
          <p:cNvSpPr txBox="1"/>
          <p:nvPr/>
        </p:nvSpPr>
        <p:spPr>
          <a:xfrm>
            <a:off x="8508487" y="377252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9" name="TextBox 18"/>
          <p:cNvSpPr txBox="1"/>
          <p:nvPr/>
        </p:nvSpPr>
        <p:spPr>
          <a:xfrm>
            <a:off x="8508487" y="3513475"/>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9</a:t>
            </a:r>
            <a:endParaRPr lang="en-US" sz="1100" kern="1200" dirty="0">
              <a:solidFill>
                <a:srgbClr val="000000"/>
              </a:solidFill>
              <a:latin typeface="Arial"/>
              <a:ea typeface="+mn-ea"/>
              <a:cs typeface="Arial" charset="0"/>
            </a:endParaRPr>
          </a:p>
        </p:txBody>
      </p:sp>
      <p:sp>
        <p:nvSpPr>
          <p:cNvPr id="20" name="TextBox 19"/>
          <p:cNvSpPr txBox="1"/>
          <p:nvPr/>
        </p:nvSpPr>
        <p:spPr>
          <a:xfrm>
            <a:off x="8508487" y="327450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12</a:t>
            </a:r>
            <a:endParaRPr lang="en-US" sz="1100" kern="1200" dirty="0">
              <a:solidFill>
                <a:srgbClr val="000000"/>
              </a:solidFill>
              <a:latin typeface="Arial"/>
              <a:ea typeface="+mn-ea"/>
              <a:cs typeface="Arial" charset="0"/>
            </a:endParaRPr>
          </a:p>
        </p:txBody>
      </p:sp>
      <p:sp>
        <p:nvSpPr>
          <p:cNvPr id="21" name="TextBox 20"/>
          <p:cNvSpPr txBox="1"/>
          <p:nvPr/>
        </p:nvSpPr>
        <p:spPr>
          <a:xfrm>
            <a:off x="8508487" y="3049832"/>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a:t>
            </a:r>
            <a:endParaRPr lang="en-US" sz="1100" kern="1200" dirty="0">
              <a:solidFill>
                <a:srgbClr val="000000"/>
              </a:solidFill>
              <a:latin typeface="Arial"/>
              <a:ea typeface="+mn-ea"/>
              <a:cs typeface="Arial" charset="0"/>
            </a:endParaRPr>
          </a:p>
        </p:txBody>
      </p:sp>
      <p:sp>
        <p:nvSpPr>
          <p:cNvPr id="22" name="TextBox 21"/>
          <p:cNvSpPr txBox="1"/>
          <p:nvPr/>
        </p:nvSpPr>
        <p:spPr>
          <a:xfrm>
            <a:off x="8508487" y="2840228"/>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21</a:t>
            </a:r>
            <a:endParaRPr lang="en-US" sz="1100" kern="1200" dirty="0">
              <a:solidFill>
                <a:srgbClr val="000000"/>
              </a:solidFill>
              <a:latin typeface="Arial"/>
              <a:ea typeface="+mn-ea"/>
              <a:cs typeface="Arial" charset="0"/>
            </a:endParaRPr>
          </a:p>
        </p:txBody>
      </p:sp>
      <p:sp>
        <p:nvSpPr>
          <p:cNvPr id="23" name="TextBox 22"/>
          <p:cNvSpPr txBox="1"/>
          <p:nvPr/>
        </p:nvSpPr>
        <p:spPr>
          <a:xfrm>
            <a:off x="8511679" y="450170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15</a:t>
            </a:r>
            <a:endParaRPr lang="en-US" sz="1100" kern="1200" dirty="0">
              <a:solidFill>
                <a:srgbClr val="000000"/>
              </a:solidFill>
              <a:latin typeface="Arial"/>
              <a:ea typeface="+mn-ea"/>
              <a:cs typeface="Arial" charset="0"/>
            </a:endParaRPr>
          </a:p>
        </p:txBody>
      </p:sp>
      <p:sp>
        <p:nvSpPr>
          <p:cNvPr id="24" name="TextBox 23"/>
          <p:cNvSpPr txBox="1"/>
          <p:nvPr/>
        </p:nvSpPr>
        <p:spPr>
          <a:xfrm>
            <a:off x="353191" y="5262926"/>
            <a:ext cx="8164992"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b="1" kern="1200" dirty="0" smtClean="0">
                <a:solidFill>
                  <a:srgbClr val="000000"/>
                </a:solidFill>
                <a:latin typeface="Arial"/>
                <a:ea typeface="+mn-ea"/>
                <a:cs typeface="Arial" charset="0"/>
              </a:rPr>
              <a:t>386</a:t>
            </a:r>
            <a:r>
              <a:rPr lang="en-US" sz="2000" kern="1200" dirty="0" smtClean="0">
                <a:solidFill>
                  <a:srgbClr val="000000"/>
                </a:solidFill>
                <a:latin typeface="Arial"/>
                <a:ea typeface="+mn-ea"/>
                <a:cs typeface="Arial" charset="0"/>
              </a:rPr>
              <a:t> Individual Controls from 18 “families” according to DAAPM- App-D</a:t>
            </a:r>
            <a:endParaRPr lang="en-US" sz="20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711560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57" y="1041123"/>
            <a:ext cx="7279170" cy="512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 Security Controls – Overlays (DAAPM, App 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8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430" y="1720555"/>
            <a:ext cx="8352346" cy="3807034"/>
          </a:xfrm>
        </p:spPr>
        <p:txBody>
          <a:bodyPr/>
          <a:lstStyle/>
          <a:p>
            <a:pPr lvl="0" eaLnBrk="1" fontAlgn="auto" hangingPunct="1">
              <a:lnSpc>
                <a:spcPct val="100000"/>
              </a:lnSpc>
              <a:spcBef>
                <a:spcPct val="20000"/>
              </a:spcBef>
              <a:spcAft>
                <a:spcPts val="0"/>
              </a:spcAft>
              <a:buClrTx/>
              <a:buSzTx/>
              <a:buFont typeface="Arial" pitchFamily="34" charset="0"/>
              <a:buChar char="•"/>
            </a:pPr>
            <a:r>
              <a:rPr lang="en-US" sz="3200" kern="1200" dirty="0">
                <a:solidFill>
                  <a:prstClr val="black"/>
                </a:solidFill>
                <a:latin typeface="Times New Roman" panose="02020603050405020304" pitchFamily="18" charset="0"/>
                <a:cs typeface="Times New Roman" panose="02020603050405020304" pitchFamily="18" charset="0"/>
              </a:rPr>
              <a:t>Review </a:t>
            </a:r>
            <a:r>
              <a:rPr lang="en-US" sz="3200" kern="1200" dirty="0" smtClean="0">
                <a:solidFill>
                  <a:prstClr val="black"/>
                </a:solidFill>
                <a:latin typeface="Times New Roman" panose="02020603050405020304" pitchFamily="18" charset="0"/>
                <a:cs typeface="Times New Roman" panose="02020603050405020304" pitchFamily="18" charset="0"/>
              </a:rPr>
              <a:t>terminology/resources </a:t>
            </a:r>
            <a:r>
              <a:rPr lang="en-US" sz="3200" kern="1200" dirty="0">
                <a:solidFill>
                  <a:prstClr val="black"/>
                </a:solidFill>
                <a:latin typeface="Times New Roman" panose="02020603050405020304" pitchFamily="18" charset="0"/>
                <a:cs typeface="Times New Roman" panose="02020603050405020304" pitchFamily="18" charset="0"/>
              </a:rPr>
              <a:t>for RMF</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Set </a:t>
            </a:r>
            <a:r>
              <a:rPr lang="en-US" sz="3200" kern="1200" dirty="0">
                <a:solidFill>
                  <a:prstClr val="black"/>
                </a:solidFill>
                <a:latin typeface="Times New Roman" panose="02020603050405020304" pitchFamily="18" charset="0"/>
                <a:cs typeface="Times New Roman" panose="02020603050405020304" pitchFamily="18" charset="0"/>
              </a:rPr>
              <a:t>expectations for completing documentation</a:t>
            </a:r>
          </a:p>
          <a:p>
            <a:pPr lvl="0" eaLnBrk="1" fontAlgn="auto" hangingPunct="1">
              <a:lnSpc>
                <a:spcPct val="100000"/>
              </a:lnSpc>
              <a:spcBef>
                <a:spcPct val="20000"/>
              </a:spcBef>
              <a:spcAft>
                <a:spcPts val="0"/>
              </a:spcAft>
              <a:buClrTx/>
              <a:buSzTx/>
              <a:buFont typeface="Arial" pitchFamily="34" charset="0"/>
              <a:buChar char="•"/>
            </a:pPr>
            <a:r>
              <a:rPr lang="en-US" sz="3200" kern="1200" dirty="0">
                <a:solidFill>
                  <a:prstClr val="black"/>
                </a:solidFill>
                <a:latin typeface="Times New Roman" panose="02020603050405020304" pitchFamily="18" charset="0"/>
                <a:cs typeface="Times New Roman" panose="02020603050405020304" pitchFamily="18" charset="0"/>
              </a:rPr>
              <a:t>Provide examples for discussion</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Address Authorization requests </a:t>
            </a:r>
            <a:r>
              <a:rPr lang="en-US" sz="3200" kern="1200" dirty="0">
                <a:solidFill>
                  <a:prstClr val="black"/>
                </a:solidFill>
                <a:latin typeface="Times New Roman" panose="02020603050405020304" pitchFamily="18" charset="0"/>
                <a:cs typeface="Times New Roman" panose="02020603050405020304" pitchFamily="18" charset="0"/>
              </a:rPr>
              <a:t>via OBMS</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Discuss Security Controls Assessor (SCA) </a:t>
            </a:r>
            <a:r>
              <a:rPr lang="en-US" sz="3200" kern="1200" dirty="0">
                <a:solidFill>
                  <a:prstClr val="black"/>
                </a:solidFill>
                <a:latin typeface="Times New Roman" panose="02020603050405020304" pitchFamily="18" charset="0"/>
                <a:cs typeface="Times New Roman" panose="02020603050405020304" pitchFamily="18" charset="0"/>
              </a:rPr>
              <a:t>Visit to the facility</a:t>
            </a:r>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Goals of the Presentation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042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9" y="409424"/>
            <a:ext cx="6533418" cy="363689"/>
          </a:xfrm>
        </p:spPr>
        <p:txBody>
          <a:bodyPr/>
          <a:lstStyle/>
          <a:p>
            <a:r>
              <a:rPr lang="en-US" dirty="0" smtClean="0"/>
              <a:t>Control Selection Using Excel</a:t>
            </a:r>
            <a:endParaRPr lang="en-US" dirty="0"/>
          </a:p>
        </p:txBody>
      </p:sp>
      <p:pic>
        <p:nvPicPr>
          <p:cNvPr id="69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13" y="1244884"/>
            <a:ext cx="8679924" cy="484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5573" y="945339"/>
            <a:ext cx="7899470" cy="320729"/>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400" kern="1200" dirty="0" smtClean="0">
                <a:solidFill>
                  <a:srgbClr val="000000"/>
                </a:solidFill>
                <a:latin typeface="Times New Roman" panose="02020603050405020304" pitchFamily="18" charset="0"/>
                <a:cs typeface="Times New Roman" panose="02020603050405020304" pitchFamily="18" charset="0"/>
              </a:rPr>
              <a:t>A Spreadsheet is available at </a:t>
            </a:r>
            <a:r>
              <a:rPr lang="en-US" sz="1400" kern="1200" dirty="0" smtClean="0">
                <a:solidFill>
                  <a:srgbClr val="000000"/>
                </a:solidFill>
                <a:latin typeface="Times New Roman" panose="02020603050405020304" pitchFamily="18" charset="0"/>
                <a:cs typeface="Times New Roman" panose="02020603050405020304" pitchFamily="18" charset="0"/>
                <a:hlinkClick r:id="rId3"/>
              </a:rPr>
              <a:t>www.dss.mil/rmf</a:t>
            </a:r>
            <a:r>
              <a:rPr lang="en-US" sz="1400" kern="1200" dirty="0" smtClean="0">
                <a:solidFill>
                  <a:srgbClr val="000000"/>
                </a:solidFill>
                <a:latin typeface="Times New Roman" panose="02020603050405020304" pitchFamily="18" charset="0"/>
                <a:cs typeface="Times New Roman" panose="02020603050405020304" pitchFamily="18" charset="0"/>
              </a:rPr>
              <a:t> .  This would need converted to a PDF for input into OBMS</a:t>
            </a:r>
            <a:endParaRPr lang="en-US" sz="1400" kern="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989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01637" y="76796"/>
            <a:ext cx="7370761" cy="786804"/>
          </a:xfrm>
          <a:prstGeom prst="rect">
            <a:avLst/>
          </a:prstGeom>
        </p:spPr>
        <p:txBody>
          <a:bodyPr/>
          <a:lst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a:lstStyle>
          <a:p>
            <a:r>
              <a:rPr lang="en-US" kern="0" dirty="0" smtClean="0"/>
              <a:t>Now you are done selecting controls, but remember…</a:t>
            </a:r>
            <a:endParaRPr lang="en-US" kern="0" dirty="0"/>
          </a:p>
        </p:txBody>
      </p:sp>
      <p:pic>
        <p:nvPicPr>
          <p:cNvPr id="69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7" y="2152829"/>
            <a:ext cx="8956396"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36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7405" y="187143"/>
            <a:ext cx="723675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Submit Security Controls/ Categorization</a:t>
            </a:r>
            <a:endParaRPr lang="en-US" dirty="0">
              <a:latin typeface="Times New Roman" panose="02020603050405020304" pitchFamily="18" charset="0"/>
              <a:cs typeface="Times New Roman" panose="02020603050405020304" pitchFamily="18" charset="0"/>
            </a:endParaRPr>
          </a:p>
        </p:txBody>
      </p:sp>
      <p:grpSp>
        <p:nvGrpSpPr>
          <p:cNvPr id="5" name="Group 3"/>
          <p:cNvGrpSpPr>
            <a:grpSpLocks/>
          </p:cNvGrpSpPr>
          <p:nvPr/>
        </p:nvGrpSpPr>
        <p:grpSpPr bwMode="auto">
          <a:xfrm>
            <a:off x="512379" y="1573212"/>
            <a:ext cx="7308850" cy="4613275"/>
            <a:chOff x="594" y="828"/>
            <a:chExt cx="4604" cy="2906"/>
          </a:xfrm>
        </p:grpSpPr>
        <p:sp>
          <p:nvSpPr>
            <p:cNvPr id="6" name="Text Box 4"/>
            <p:cNvSpPr txBox="1">
              <a:spLocks noChangeArrowheads="1"/>
            </p:cNvSpPr>
            <p:nvPr/>
          </p:nvSpPr>
          <p:spPr bwMode="auto">
            <a:xfrm>
              <a:off x="2154" y="2065"/>
              <a:ext cx="1452" cy="64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7" name="Group 5"/>
            <p:cNvGrpSpPr>
              <a:grpSpLocks/>
            </p:cNvGrpSpPr>
            <p:nvPr/>
          </p:nvGrpSpPr>
          <p:grpSpPr bwMode="auto">
            <a:xfrm>
              <a:off x="2026" y="2963"/>
              <a:ext cx="1706" cy="771"/>
              <a:chOff x="2026" y="2963"/>
              <a:chExt cx="1706" cy="771"/>
            </a:xfrm>
          </p:grpSpPr>
          <p:sp>
            <p:nvSpPr>
              <p:cNvPr id="34"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ISSP </a:t>
                </a:r>
                <a:r>
                  <a:rPr lang="en-US" sz="1100"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2376" y="2963"/>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8" name="Group 7"/>
            <p:cNvGrpSpPr>
              <a:grpSpLocks/>
            </p:cNvGrpSpPr>
            <p:nvPr/>
          </p:nvGrpSpPr>
          <p:grpSpPr bwMode="auto">
            <a:xfrm>
              <a:off x="2178" y="828"/>
              <a:ext cx="1410" cy="1006"/>
              <a:chOff x="2178" y="828"/>
              <a:chExt cx="1410" cy="1006"/>
            </a:xfrm>
          </p:grpSpPr>
          <p:sp>
            <p:nvSpPr>
              <p:cNvPr id="31"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2" name="Text Box 10"/>
              <p:cNvSpPr txBox="1">
                <a:spLocks noChangeArrowheads="1"/>
              </p:cNvSpPr>
              <p:nvPr/>
            </p:nvSpPr>
            <p:spPr bwMode="auto">
              <a:xfrm>
                <a:off x="2312" y="1066"/>
                <a:ext cx="1200" cy="310"/>
              </a:xfrm>
              <a:prstGeom prst="rect">
                <a:avLst/>
              </a:prstGeom>
              <a:solidFill>
                <a:schemeClr val="bg1">
                  <a:lumMod val="75000"/>
                </a:schemeClr>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3"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9" name="Group 12"/>
            <p:cNvGrpSpPr>
              <a:grpSpLocks/>
            </p:cNvGrpSpPr>
            <p:nvPr/>
          </p:nvGrpSpPr>
          <p:grpSpPr bwMode="auto">
            <a:xfrm>
              <a:off x="726" y="1224"/>
              <a:ext cx="832" cy="2122"/>
              <a:chOff x="720" y="1332"/>
              <a:chExt cx="832" cy="2122"/>
            </a:xfrm>
          </p:grpSpPr>
          <p:sp>
            <p:nvSpPr>
              <p:cNvPr id="27"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8"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9"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0" name="Group 17"/>
            <p:cNvGrpSpPr>
              <a:grpSpLocks/>
            </p:cNvGrpSpPr>
            <p:nvPr/>
          </p:nvGrpSpPr>
          <p:grpSpPr bwMode="auto">
            <a:xfrm>
              <a:off x="606" y="1506"/>
              <a:ext cx="1542" cy="669"/>
              <a:chOff x="606" y="1506"/>
              <a:chExt cx="1542" cy="669"/>
            </a:xfrm>
          </p:grpSpPr>
          <p:sp>
            <p:nvSpPr>
              <p:cNvPr id="25" name="Text Box 18"/>
              <p:cNvSpPr txBox="1">
                <a:spLocks noChangeArrowheads="1"/>
              </p:cNvSpPr>
              <p:nvPr/>
            </p:nvSpPr>
            <p:spPr bwMode="auto">
              <a:xfrm>
                <a:off x="606" y="1800"/>
                <a:ext cx="1542" cy="375"/>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6" name="Text Box 19"/>
              <p:cNvSpPr txBox="1">
                <a:spLocks noChangeArrowheads="1"/>
              </p:cNvSpPr>
              <p:nvPr/>
            </p:nvSpPr>
            <p:spPr bwMode="auto">
              <a:xfrm>
                <a:off x="888"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20"/>
            <p:cNvGrpSpPr>
              <a:grpSpLocks/>
            </p:cNvGrpSpPr>
            <p:nvPr/>
          </p:nvGrpSpPr>
          <p:grpSpPr bwMode="auto">
            <a:xfrm>
              <a:off x="594" y="2468"/>
              <a:ext cx="1576" cy="676"/>
              <a:chOff x="594" y="2468"/>
              <a:chExt cx="1576" cy="676"/>
            </a:xfrm>
          </p:grpSpPr>
          <p:sp>
            <p:nvSpPr>
              <p:cNvPr id="23" name="Text Box 21"/>
              <p:cNvSpPr txBox="1">
                <a:spLocks noChangeArrowheads="1"/>
              </p:cNvSpPr>
              <p:nvPr/>
            </p:nvSpPr>
            <p:spPr bwMode="auto">
              <a:xfrm>
                <a:off x="870" y="2468"/>
                <a:ext cx="1020"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4" name="Text Box 22"/>
              <p:cNvSpPr txBox="1">
                <a:spLocks noChangeArrowheads="1"/>
              </p:cNvSpPr>
              <p:nvPr/>
            </p:nvSpPr>
            <p:spPr bwMode="auto">
              <a:xfrm>
                <a:off x="594" y="2798"/>
                <a:ext cx="1576" cy="346"/>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grpSp>
          <p:nvGrpSpPr>
            <p:cNvPr id="12" name="Group 23"/>
            <p:cNvGrpSpPr>
              <a:grpSpLocks/>
            </p:cNvGrpSpPr>
            <p:nvPr/>
          </p:nvGrpSpPr>
          <p:grpSpPr bwMode="auto">
            <a:xfrm>
              <a:off x="4242" y="1248"/>
              <a:ext cx="822" cy="2098"/>
              <a:chOff x="4236" y="1296"/>
              <a:chExt cx="822" cy="2098"/>
            </a:xfrm>
          </p:grpSpPr>
          <p:sp>
            <p:nvSpPr>
              <p:cNvPr id="19"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0"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1"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2"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3" name="Group 28"/>
            <p:cNvGrpSpPr>
              <a:grpSpLocks/>
            </p:cNvGrpSpPr>
            <p:nvPr/>
          </p:nvGrpSpPr>
          <p:grpSpPr bwMode="auto">
            <a:xfrm>
              <a:off x="3606" y="2472"/>
              <a:ext cx="1592" cy="576"/>
              <a:chOff x="3606" y="2472"/>
              <a:chExt cx="1592" cy="576"/>
            </a:xfrm>
          </p:grpSpPr>
          <p:sp>
            <p:nvSpPr>
              <p:cNvPr id="17"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18" name="Text Box 30"/>
              <p:cNvSpPr txBox="1">
                <a:spLocks noChangeArrowheads="1"/>
              </p:cNvSpPr>
              <p:nvPr/>
            </p:nvSpPr>
            <p:spPr bwMode="auto">
              <a:xfrm>
                <a:off x="3902" y="2472"/>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grpSp>
          <p:nvGrpSpPr>
            <p:cNvPr id="14" name="Group 31"/>
            <p:cNvGrpSpPr>
              <a:grpSpLocks/>
            </p:cNvGrpSpPr>
            <p:nvPr/>
          </p:nvGrpSpPr>
          <p:grpSpPr bwMode="auto">
            <a:xfrm>
              <a:off x="3616" y="1506"/>
              <a:ext cx="1520" cy="1056"/>
              <a:chOff x="3616" y="1506"/>
              <a:chExt cx="1520" cy="1056"/>
            </a:xfrm>
          </p:grpSpPr>
          <p:sp>
            <p:nvSpPr>
              <p:cNvPr id="15" name="Text Box 32"/>
              <p:cNvSpPr txBox="1">
                <a:spLocks noChangeArrowheads="1"/>
              </p:cNvSpPr>
              <p:nvPr/>
            </p:nvSpPr>
            <p:spPr bwMode="auto">
              <a:xfrm>
                <a:off x="3900" y="1506"/>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6" name="Text Box 33"/>
              <p:cNvSpPr txBox="1">
                <a:spLocks noChangeArrowheads="1"/>
              </p:cNvSpPr>
              <p:nvPr/>
            </p:nvSpPr>
            <p:spPr bwMode="auto">
              <a:xfrm>
                <a:off x="3616" y="1832"/>
                <a:ext cx="1520" cy="73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p>
              <a:p>
                <a:pPr algn="ctr" fontAlgn="base">
                  <a:lnSpc>
                    <a:spcPct val="90000"/>
                  </a:lnSpc>
                  <a:spcBef>
                    <a:spcPct val="0"/>
                  </a:spcBef>
                  <a:spcAft>
                    <a:spcPct val="0"/>
                  </a:spcAft>
                </a:pP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b="1"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grpSp>
      </p:grpSp>
      <p:sp>
        <p:nvSpPr>
          <p:cNvPr id="2" name="TextBox 1"/>
          <p:cNvSpPr txBox="1"/>
          <p:nvPr/>
        </p:nvSpPr>
        <p:spPr>
          <a:xfrm>
            <a:off x="4714389" y="1276146"/>
            <a:ext cx="4429611" cy="353302"/>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600" kern="1200" dirty="0" smtClean="0">
                <a:solidFill>
                  <a:srgbClr val="000000"/>
                </a:solidFill>
                <a:latin typeface="Arial"/>
                <a:ea typeface="+mn-ea"/>
                <a:cs typeface="Arial" charset="0"/>
              </a:rPr>
              <a:t>Risk Assessment Report (RAR) is complete</a:t>
            </a:r>
            <a:endParaRPr lang="en-US" sz="1600" kern="1200" dirty="0">
              <a:solidFill>
                <a:srgbClr val="000000"/>
              </a:solidFill>
              <a:latin typeface="Arial"/>
              <a:ea typeface="+mn-ea"/>
              <a:cs typeface="Arial" charset="0"/>
            </a:endParaRPr>
          </a:p>
        </p:txBody>
      </p:sp>
      <p:sp>
        <p:nvSpPr>
          <p:cNvPr id="36" name="TextBox 35"/>
          <p:cNvSpPr txBox="1"/>
          <p:nvPr/>
        </p:nvSpPr>
        <p:spPr>
          <a:xfrm>
            <a:off x="5309804" y="1544653"/>
            <a:ext cx="3086422"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Categorization is complete</a:t>
            </a:r>
            <a:endParaRPr lang="en-US" sz="1800" kern="1200" dirty="0">
              <a:solidFill>
                <a:srgbClr val="000000"/>
              </a:solidFill>
              <a:latin typeface="Arial"/>
            </a:endParaRPr>
          </a:p>
        </p:txBody>
      </p:sp>
      <p:sp>
        <p:nvSpPr>
          <p:cNvPr id="38" name="TextBox 37"/>
          <p:cNvSpPr txBox="1"/>
          <p:nvPr/>
        </p:nvSpPr>
        <p:spPr>
          <a:xfrm>
            <a:off x="5807291" y="1850921"/>
            <a:ext cx="3355727"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Control Selection is complete</a:t>
            </a:r>
            <a:endParaRPr lang="en-US" sz="1800" kern="1200" dirty="0">
              <a:solidFill>
                <a:srgbClr val="000000"/>
              </a:solidFill>
              <a:latin typeface="Arial"/>
            </a:endParaRPr>
          </a:p>
        </p:txBody>
      </p:sp>
      <p:sp>
        <p:nvSpPr>
          <p:cNvPr id="3" name="TextBox 2"/>
          <p:cNvSpPr txBox="1"/>
          <p:nvPr/>
        </p:nvSpPr>
        <p:spPr>
          <a:xfrm flipH="1">
            <a:off x="5171396" y="1087165"/>
            <a:ext cx="3286715" cy="259045"/>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Now at this point…. </a:t>
            </a:r>
            <a:endParaRPr lang="en-US" sz="11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37429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subTnLst>
                                    <p:animClr clrSpc="rgb" dir="cw">
                                      <p:cBhvr override="childStyle">
                                        <p:cTn dur="1" fill="hold" display="0" masterRel="nextClick" afterEffect="1"/>
                                        <p:tgtEl>
                                          <p:spTgt spid="36"/>
                                        </p:tgtEl>
                                        <p:attrNameLst>
                                          <p:attrName>ppt_c</p:attrName>
                                        </p:attrNameLst>
                                      </p:cBhvr>
                                      <p:to>
                                        <a:schemeClr val="hlink"/>
                                      </p:to>
                                    </p:animClr>
                                  </p:sub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subTnLst>
                                    <p:animClr clrSpc="rgb" dir="cw">
                                      <p:cBhvr override="childStyle">
                                        <p:cTn dur="1" fill="hold" display="0" masterRel="nextClick" afterEffect="1"/>
                                        <p:tgtEl>
                                          <p:spTgt spid="3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3192" y="1119352"/>
            <a:ext cx="8352346" cy="5171720"/>
          </a:xfrm>
        </p:spPr>
        <p:txBody>
          <a:bodyPr/>
          <a:lstStyle/>
          <a:p>
            <a:pPr>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Use OBMS to submit initial documents.</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the SSP in OBMS as the “SSP”</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the Risk Assessment Report (RAR) as the “IS Profile”</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a “blank” Certification Statement as the “Security Package Submission and Certification Statement”</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other necessary artifacts as “other” </a:t>
            </a:r>
            <a:br>
              <a:rPr lang="en-US" sz="2300" dirty="0" smtClean="0">
                <a:solidFill>
                  <a:srgbClr val="000000"/>
                </a:solidFill>
                <a:latin typeface="Times New Roman" panose="02020603050405020304" pitchFamily="18" charset="0"/>
                <a:cs typeface="Times New Roman" panose="02020603050405020304" pitchFamily="18" charset="0"/>
              </a:rPr>
            </a:br>
            <a:r>
              <a:rPr lang="en-US" sz="2300" dirty="0" smtClean="0">
                <a:solidFill>
                  <a:srgbClr val="000000"/>
                </a:solidFill>
                <a:latin typeface="Times New Roman" panose="02020603050405020304" pitchFamily="18" charset="0"/>
                <a:cs typeface="Times New Roman" panose="02020603050405020304" pitchFamily="18" charset="0"/>
              </a:rPr>
              <a:t>(Note:  There is a “SSP appendices” document that can be used for things like the POA&amp;M, DD-254, etc.) </a:t>
            </a:r>
          </a:p>
          <a:p>
            <a:pPr lvl="2">
              <a:buFont typeface="Arial" panose="020B0604020202020204" pitchFamily="34" charset="0"/>
              <a:buChar char="•"/>
            </a:pPr>
            <a:endParaRPr lang="en-US" sz="2300" dirty="0">
              <a:solidFill>
                <a:srgbClr val="000000"/>
              </a:solidFill>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2300" dirty="0" smtClean="0">
                <a:solidFill>
                  <a:schemeClr val="accent1"/>
                </a:solidFill>
                <a:latin typeface="Times New Roman" panose="02020603050405020304" pitchFamily="18" charset="0"/>
                <a:cs typeface="Times New Roman" panose="02020603050405020304" pitchFamily="18" charset="0"/>
              </a:rPr>
              <a:t>Remember that all documents in OBMS must be .pdf</a:t>
            </a:r>
            <a:endParaRPr lang="en-US" sz="23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5" name="Title 2"/>
          <p:cNvSpPr>
            <a:spLocks noGrp="1"/>
          </p:cNvSpPr>
          <p:nvPr>
            <p:ph type="title"/>
          </p:nvPr>
        </p:nvSpPr>
        <p:spPr>
          <a:xfrm>
            <a:off x="393755" y="210792"/>
            <a:ext cx="7268285"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ISSM Submits Step “2” work via OBMS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64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401638" y="203512"/>
            <a:ext cx="7515442"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a:lstStyle>
          <a:p>
            <a:pPr>
              <a:lnSpc>
                <a:spcPct val="90000"/>
              </a:lnSpc>
            </a:pPr>
            <a:r>
              <a:rPr lang="en-US" kern="0" dirty="0" smtClean="0">
                <a:latin typeface="Times New Roman" panose="02020603050405020304" pitchFamily="18" charset="0"/>
                <a:cs typeface="Times New Roman" panose="02020603050405020304" pitchFamily="18" charset="0"/>
              </a:rPr>
              <a:t>RMF Process Walk Through – </a:t>
            </a:r>
            <a:br>
              <a:rPr lang="en-US" kern="0" dirty="0" smtClean="0">
                <a:latin typeface="Times New Roman" panose="02020603050405020304" pitchFamily="18" charset="0"/>
                <a:cs typeface="Times New Roman" panose="02020603050405020304" pitchFamily="18" charset="0"/>
              </a:rPr>
            </a:br>
            <a:r>
              <a:rPr lang="en-US" kern="0" dirty="0" smtClean="0">
                <a:latin typeface="Times New Roman" panose="02020603050405020304" pitchFamily="18" charset="0"/>
                <a:cs typeface="Times New Roman" panose="02020603050405020304" pitchFamily="18" charset="0"/>
              </a:rPr>
              <a:t>Step 2-4: </a:t>
            </a:r>
            <a:r>
              <a:rPr lang="en-US" dirty="0">
                <a:latin typeface="Times New Roman" panose="02020603050405020304" pitchFamily="18" charset="0"/>
                <a:cs typeface="Times New Roman" panose="02020603050405020304" pitchFamily="18" charset="0"/>
              </a:rPr>
              <a:t>DSS Response to Controls/Categorization</a:t>
            </a:r>
            <a:endParaRPr lang="en-US" kern="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Review the initial SSP and RAR to </a:t>
            </a:r>
            <a:r>
              <a:rPr lang="en-US" sz="1600" dirty="0">
                <a:solidFill>
                  <a:srgbClr val="000000"/>
                </a:solidFill>
                <a:latin typeface="Times New Roman" panose="02020603050405020304" pitchFamily="18" charset="0"/>
                <a:cs typeface="Times New Roman" panose="02020603050405020304" pitchFamily="18" charset="0"/>
              </a:rPr>
              <a:t>ensure it meets the necessary security requirements and effectively identifies potential risks to the IS. The ISSP/SCA also reviews the </a:t>
            </a:r>
            <a:r>
              <a:rPr lang="en-US" sz="1600" dirty="0" smtClean="0">
                <a:solidFill>
                  <a:srgbClr val="000000"/>
                </a:solidFill>
                <a:latin typeface="Times New Roman" panose="02020603050405020304" pitchFamily="18" charset="0"/>
                <a:cs typeface="Times New Roman" panose="02020603050405020304" pitchFamily="18" charset="0"/>
              </a:rPr>
              <a:t>ISSM-recommended </a:t>
            </a:r>
            <a:r>
              <a:rPr lang="en-US" sz="1600" dirty="0">
                <a:solidFill>
                  <a:srgbClr val="000000"/>
                </a:solidFill>
                <a:latin typeface="Times New Roman" panose="02020603050405020304" pitchFamily="18" charset="0"/>
                <a:cs typeface="Times New Roman" panose="02020603050405020304" pitchFamily="18" charset="0"/>
              </a:rPr>
              <a:t>deltas from the standard baseline.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Documents concurrence or non-concurrence in the</a:t>
            </a:r>
            <a:r>
              <a:rPr lang="en-US" sz="1600" dirty="0" smtClean="0">
                <a:latin typeface="Times New Roman" panose="02020603050405020304" pitchFamily="18" charset="0"/>
                <a:cs typeface="Times New Roman" panose="02020603050405020304" pitchFamily="18" charset="0"/>
              </a:rPr>
              <a:t> Categorization </a:t>
            </a:r>
            <a:r>
              <a:rPr lang="en-US" sz="1600" dirty="0">
                <a:latin typeface="Times New Roman" panose="02020603050405020304" pitchFamily="18" charset="0"/>
                <a:cs typeface="Times New Roman" panose="02020603050405020304" pitchFamily="18" charset="0"/>
              </a:rPr>
              <a:t>&amp; Implementation Concurrence </a:t>
            </a:r>
            <a:r>
              <a:rPr lang="en-US" sz="1600" dirty="0" smtClean="0">
                <a:latin typeface="Times New Roman" panose="02020603050405020304" pitchFamily="18" charset="0"/>
                <a:cs typeface="Times New Roman" panose="02020603050405020304" pitchFamily="18" charset="0"/>
              </a:rPr>
              <a:t>Form.</a:t>
            </a:r>
          </a:p>
          <a:p>
            <a:pPr marL="285750" indent="-285750" eaLnBrk="0" hangingPunct="0">
              <a:lnSpc>
                <a:spcPct val="106000"/>
              </a:lnSpc>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is returned to ISSM via OBMS.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(Note:  This is done with a new form, but the “comments” drop down is used in OBMS.)</a:t>
            </a:r>
          </a:p>
          <a:p>
            <a:pPr marL="285750" indent="-285750" eaLnBrk="0" hangingPunct="0">
              <a:lnSpc>
                <a:spcPct val="106000"/>
              </a:lnSpc>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endParaRPr lang="en-US" sz="1600" dirty="0" smtClean="0">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a:t>
            </a:r>
            <a:r>
              <a:rPr lang="en-US" sz="1600" dirty="0" smtClean="0">
                <a:solidFill>
                  <a:srgbClr val="000000"/>
                </a:solidFill>
                <a:latin typeface="Times New Roman" panose="02020603050405020304" pitchFamily="18" charset="0"/>
                <a:cs typeface="Times New Roman" panose="02020603050405020304" pitchFamily="18" charset="0"/>
              </a:rPr>
              <a:t> DSS </a:t>
            </a:r>
            <a:r>
              <a:rPr lang="en-US" sz="1600" dirty="0" smtClean="0">
                <a:latin typeface="Times New Roman" panose="02020603050405020304" pitchFamily="18" charset="0"/>
                <a:cs typeface="Times New Roman" panose="02020603050405020304" pitchFamily="18" charset="0"/>
              </a:rPr>
              <a:t>Categorization </a:t>
            </a:r>
            <a:r>
              <a:rPr lang="en-US" sz="1600" dirty="0">
                <a:latin typeface="Times New Roman" panose="02020603050405020304" pitchFamily="18" charset="0"/>
                <a:cs typeface="Times New Roman" panose="02020603050405020304" pitchFamily="18" charset="0"/>
              </a:rPr>
              <a:t>&amp; Implementation Concurrence </a:t>
            </a:r>
            <a:r>
              <a:rPr lang="en-US" sz="1600" dirty="0" smtClean="0">
                <a:latin typeface="Times New Roman" panose="02020603050405020304" pitchFamily="18" charset="0"/>
                <a:cs typeface="Times New Roman" panose="02020603050405020304" pitchFamily="18" charset="0"/>
              </a:rPr>
              <a:t>Form</a:t>
            </a:r>
          </a:p>
          <a:p>
            <a:pPr eaLnBrk="0" hangingPunct="0">
              <a:lnSpc>
                <a:spcPct val="106000"/>
              </a:lnSpc>
            </a:pPr>
            <a:endParaRPr lang="en-US" sz="1600" dirty="0">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latin typeface="Times New Roman" panose="02020603050405020304" pitchFamily="18" charset="0"/>
              <a:cs typeface="Times New Roman" panose="02020603050405020304" pitchFamily="18" charset="0"/>
            </a:endParaRPr>
          </a:p>
          <a:p>
            <a:pPr marL="285750" indent="-285750" eaLnBrk="0" hangingPunct="0">
              <a:lnSpc>
                <a:spcPct val="106000"/>
              </a:lnSpc>
              <a:buFont typeface="Arial" panose="020B0604020202020204" pitchFamily="34" charset="0"/>
              <a:buChar char="•"/>
            </a:pPr>
            <a:r>
              <a:rPr lang="en-US" sz="1600" dirty="0" smtClean="0">
                <a:solidFill>
                  <a:schemeClr val="accent1"/>
                </a:solidFill>
                <a:latin typeface="Times New Roman" panose="02020603050405020304" pitchFamily="18" charset="0"/>
                <a:cs typeface="Times New Roman" panose="02020603050405020304" pitchFamily="18" charset="0"/>
              </a:rPr>
              <a:t>The ISSP/SCA is focusing their review on the </a:t>
            </a:r>
            <a:r>
              <a:rPr lang="en-US" sz="1600" b="1" dirty="0" smtClean="0">
                <a:solidFill>
                  <a:schemeClr val="accent1"/>
                </a:solidFill>
                <a:latin typeface="Times New Roman" panose="02020603050405020304" pitchFamily="18" charset="0"/>
                <a:cs typeface="Times New Roman" panose="02020603050405020304" pitchFamily="18" charset="0"/>
              </a:rPr>
              <a:t>Categorization</a:t>
            </a:r>
            <a:r>
              <a:rPr lang="en-US" sz="1600" dirty="0" smtClean="0">
                <a:solidFill>
                  <a:schemeClr val="accent1"/>
                </a:solidFill>
                <a:latin typeface="Times New Roman" panose="02020603050405020304" pitchFamily="18" charset="0"/>
                <a:cs typeface="Times New Roman" panose="02020603050405020304" pitchFamily="18" charset="0"/>
              </a:rPr>
              <a:t> of the IS and the </a:t>
            </a:r>
            <a:r>
              <a:rPr lang="en-US" sz="1600" b="1" dirty="0" smtClean="0">
                <a:solidFill>
                  <a:schemeClr val="accent1"/>
                </a:solidFill>
                <a:latin typeface="Times New Roman" panose="02020603050405020304" pitchFamily="18" charset="0"/>
                <a:cs typeface="Times New Roman" panose="02020603050405020304" pitchFamily="18" charset="0"/>
              </a:rPr>
              <a:t>Selection</a:t>
            </a:r>
            <a:r>
              <a:rPr lang="en-US" sz="1600" dirty="0" smtClean="0">
                <a:solidFill>
                  <a:schemeClr val="accent1"/>
                </a:solidFill>
                <a:latin typeface="Times New Roman" panose="02020603050405020304" pitchFamily="18" charset="0"/>
                <a:cs typeface="Times New Roman" panose="02020603050405020304" pitchFamily="18" charset="0"/>
              </a:rPr>
              <a:t> of controls and will only comment on detailed supporting information if time permits.</a:t>
            </a:r>
          </a:p>
        </p:txBody>
      </p:sp>
      <p:sp>
        <p:nvSpPr>
          <p:cNvPr id="6" name="Rectangle 5"/>
          <p:cNvSpPr/>
          <p:nvPr/>
        </p:nvSpPr>
        <p:spPr bwMode="gray">
          <a:xfrm>
            <a:off x="257968" y="997216"/>
            <a:ext cx="8686800" cy="435683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209871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257968" y="202910"/>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ISSM Response to DSS “step 2” review</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2441053"/>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concurrence for both categorization and selection of </a:t>
            </a:r>
            <a:r>
              <a:rPr lang="en-US" sz="1600" dirty="0" smtClean="0">
                <a:latin typeface="Times New Roman" panose="02020603050405020304" pitchFamily="18" charset="0"/>
                <a:cs typeface="Times New Roman" panose="02020603050405020304" pitchFamily="18" charset="0"/>
              </a:rPr>
              <a:t>initial </a:t>
            </a:r>
            <a:r>
              <a:rPr lang="en-US" sz="1600" dirty="0">
                <a:latin typeface="Times New Roman" panose="02020603050405020304" pitchFamily="18" charset="0"/>
                <a:cs typeface="Times New Roman" panose="02020603050405020304" pitchFamily="18" charset="0"/>
              </a:rPr>
              <a:t>baseline </a:t>
            </a:r>
            <a:r>
              <a:rPr lang="en-US" sz="1600" dirty="0" smtClean="0">
                <a:latin typeface="Times New Roman" panose="02020603050405020304" pitchFamily="18" charset="0"/>
                <a:cs typeface="Times New Roman" panose="02020603050405020304" pitchFamily="18" charset="0"/>
              </a:rPr>
              <a:t>controls is issued, proceed </a:t>
            </a:r>
            <a:r>
              <a:rPr lang="en-US" sz="1600" dirty="0">
                <a:latin typeface="Times New Roman" panose="02020603050405020304" pitchFamily="18" charset="0"/>
                <a:cs typeface="Times New Roman" panose="02020603050405020304" pitchFamily="18" charset="0"/>
              </a:rPr>
              <a:t>to </a:t>
            </a:r>
            <a:r>
              <a:rPr lang="en-US" sz="1600" dirty="0" smtClean="0">
                <a:latin typeface="Times New Roman" panose="02020603050405020304" pitchFamily="18" charset="0"/>
                <a:cs typeface="Times New Roman" panose="02020603050405020304" pitchFamily="18" charset="0"/>
              </a:rPr>
              <a:t>RMF Step 3.</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If non-concurrence is issued, address outstanding issues documented in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Once issues are addressed, resubmit </a:t>
            </a:r>
            <a:r>
              <a:rPr lang="en-US" sz="1600" dirty="0">
                <a:solidFill>
                  <a:srgbClr val="000000"/>
                </a:solidFill>
                <a:latin typeface="Times New Roman" panose="02020603050405020304" pitchFamily="18" charset="0"/>
                <a:cs typeface="Times New Roman" panose="02020603050405020304" pitchFamily="18" charset="0"/>
              </a:rPr>
              <a:t>the </a:t>
            </a:r>
            <a:r>
              <a:rPr lang="en-US" sz="1600" dirty="0" smtClean="0">
                <a:solidFill>
                  <a:srgbClr val="000000"/>
                </a:solidFill>
                <a:latin typeface="Times New Roman" panose="02020603050405020304" pitchFamily="18" charset="0"/>
                <a:cs typeface="Times New Roman" panose="02020603050405020304" pitchFamily="18" charset="0"/>
              </a:rPr>
              <a:t>RAR </a:t>
            </a:r>
            <a:r>
              <a:rPr lang="en-US" sz="1600" dirty="0">
                <a:solidFill>
                  <a:srgbClr val="000000"/>
                </a:solidFill>
                <a:latin typeface="Times New Roman" panose="02020603050405020304" pitchFamily="18" charset="0"/>
                <a:cs typeface="Times New Roman" panose="02020603050405020304" pitchFamily="18" charset="0"/>
              </a:rPr>
              <a:t>and initial SSP via </a:t>
            </a:r>
            <a:r>
              <a:rPr lang="en-US" sz="1600" dirty="0" smtClean="0">
                <a:solidFill>
                  <a:srgbClr val="000000"/>
                </a:solidFill>
                <a:latin typeface="Times New Roman" panose="02020603050405020304" pitchFamily="18" charset="0"/>
                <a:cs typeface="Times New Roman" panose="02020603050405020304" pitchFamily="18" charset="0"/>
              </a:rPr>
              <a:t>OBMS.</a:t>
            </a:r>
          </a:p>
          <a:p>
            <a:pPr eaLnBrk="0" hangingPunct="0">
              <a:lnSpc>
                <a:spcPct val="106000"/>
              </a:lnSpc>
            </a:pPr>
            <a:endParaRPr lang="en-US" sz="1600" dirty="0">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Initial SSP with identified controls, Continuous </a:t>
            </a:r>
            <a:r>
              <a:rPr lang="en-US" sz="1600" dirty="0">
                <a:solidFill>
                  <a:srgbClr val="000000"/>
                </a:solidFill>
                <a:latin typeface="Times New Roman" panose="02020603050405020304" pitchFamily="18" charset="0"/>
                <a:cs typeface="Times New Roman" panose="02020603050405020304" pitchFamily="18" charset="0"/>
              </a:rPr>
              <a:t>M</a:t>
            </a:r>
            <a:r>
              <a:rPr lang="en-US" sz="1600" dirty="0" smtClean="0">
                <a:solidFill>
                  <a:srgbClr val="000000"/>
                </a:solidFill>
                <a:latin typeface="Times New Roman" panose="02020603050405020304" pitchFamily="18" charset="0"/>
                <a:cs typeface="Times New Roman" panose="02020603050405020304" pitchFamily="18" charset="0"/>
              </a:rPr>
              <a:t>onitoring Strategy, RAR, and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a:t>
            </a:r>
          </a:p>
        </p:txBody>
      </p:sp>
      <p:sp>
        <p:nvSpPr>
          <p:cNvPr id="8" name="Rectangle 7"/>
          <p:cNvSpPr/>
          <p:nvPr/>
        </p:nvSpPr>
        <p:spPr bwMode="gray">
          <a:xfrm>
            <a:off x="257968" y="997217"/>
            <a:ext cx="8686800" cy="3057426"/>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89325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9521" y="187143"/>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3:  Implement Security </a:t>
            </a:r>
            <a:r>
              <a:rPr lang="en-US" dirty="0">
                <a:latin typeface="Times New Roman" panose="02020603050405020304" pitchFamily="18" charset="0"/>
                <a:cs typeface="Times New Roman" panose="02020603050405020304" pitchFamily="18" charset="0"/>
              </a:rPr>
              <a:t>Controls</a:t>
            </a:r>
          </a:p>
        </p:txBody>
      </p:sp>
      <p:sp>
        <p:nvSpPr>
          <p:cNvPr id="11" name="TextBox 10"/>
          <p:cNvSpPr txBox="1"/>
          <p:nvPr/>
        </p:nvSpPr>
        <p:spPr>
          <a:xfrm>
            <a:off x="326439" y="981009"/>
            <a:ext cx="8549858" cy="2702022"/>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Implement security </a:t>
            </a:r>
            <a:r>
              <a:rPr lang="en-US" sz="1600" dirty="0">
                <a:solidFill>
                  <a:srgbClr val="000000"/>
                </a:solidFill>
                <a:latin typeface="Times New Roman" panose="02020603050405020304" pitchFamily="18" charset="0"/>
                <a:cs typeface="Times New Roman" panose="02020603050405020304" pitchFamily="18" charset="0"/>
              </a:rPr>
              <a:t>controls </a:t>
            </a:r>
            <a:r>
              <a:rPr lang="en-US" sz="1600" dirty="0" smtClean="0">
                <a:solidFill>
                  <a:srgbClr val="000000"/>
                </a:solidFill>
                <a:latin typeface="Times New Roman" panose="02020603050405020304" pitchFamily="18" charset="0"/>
                <a:cs typeface="Times New Roman" panose="02020603050405020304" pitchFamily="18" charset="0"/>
              </a:rPr>
              <a:t>as determined/documented in RMF Step 2.</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Revise the SSP in order to document the security control implementation.</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Start a Plan of Action and Milestones (as applicable).</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C</a:t>
            </a:r>
            <a:r>
              <a:rPr lang="en-US" sz="1600" dirty="0" smtClean="0">
                <a:solidFill>
                  <a:srgbClr val="000000"/>
                </a:solidFill>
                <a:latin typeface="Times New Roman" panose="02020603050405020304" pitchFamily="18" charset="0"/>
                <a:cs typeface="Times New Roman" panose="02020603050405020304" pitchFamily="18" charset="0"/>
              </a:rPr>
              <a:t>onduct </a:t>
            </a:r>
            <a:r>
              <a:rPr lang="en-US" sz="1600" dirty="0">
                <a:solidFill>
                  <a:srgbClr val="000000"/>
                </a:solidFill>
                <a:latin typeface="Times New Roman" panose="02020603050405020304" pitchFamily="18" charset="0"/>
                <a:cs typeface="Times New Roman" panose="02020603050405020304" pitchFamily="18" charset="0"/>
              </a:rPr>
              <a:t>an initial assessment to facilitate early identification of weaknesses and deficiencies.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(or update as necessary) the </a:t>
            </a:r>
            <a:r>
              <a:rPr lang="en-US" sz="1600" dirty="0">
                <a:solidFill>
                  <a:srgbClr val="000000"/>
                </a:solidFill>
                <a:latin typeface="Times New Roman" panose="02020603050405020304" pitchFamily="18" charset="0"/>
                <a:cs typeface="Times New Roman" panose="02020603050405020304" pitchFamily="18" charset="0"/>
              </a:rPr>
              <a:t>security control implementation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eaLnBrk="0" hangingPunct="0">
              <a:lnSpc>
                <a:spcPct val="106000"/>
              </a:lnSpc>
            </a:pP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 </a:t>
            </a:r>
            <a:r>
              <a:rPr lang="en-US" sz="1600" dirty="0" smtClean="0">
                <a:solidFill>
                  <a:srgbClr val="000000"/>
                </a:solidFill>
                <a:latin typeface="Times New Roman" panose="02020603050405020304" pitchFamily="18" charset="0"/>
                <a:cs typeface="Times New Roman" panose="02020603050405020304" pitchFamily="18" charset="0"/>
              </a:rPr>
              <a:t>Updated SSP with a complete functional description of security control implementation. </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CNSSI </a:t>
            </a:r>
            <a:r>
              <a:rPr lang="en-US" sz="1600" dirty="0" smtClean="0">
                <a:solidFill>
                  <a:srgbClr val="000000"/>
                </a:solidFill>
                <a:latin typeface="Times New Roman" panose="02020603050405020304" pitchFamily="18" charset="0"/>
                <a:cs typeface="Times New Roman" panose="02020603050405020304" pitchFamily="18" charset="0"/>
              </a:rPr>
              <a:t>1253,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800-53, and DAAPM </a:t>
            </a:r>
            <a:r>
              <a:rPr lang="en-US" sz="1600" dirty="0">
                <a:solidFill>
                  <a:srgbClr val="000000"/>
                </a:solidFill>
                <a:latin typeface="Times New Roman" panose="02020603050405020304" pitchFamily="18" charset="0"/>
                <a:cs typeface="Times New Roman" panose="02020603050405020304" pitchFamily="18" charset="0"/>
              </a:rPr>
              <a:t>(Appendix </a:t>
            </a:r>
            <a:r>
              <a:rPr lang="en-US" sz="1600" dirty="0" smtClean="0">
                <a:solidFill>
                  <a:srgbClr val="000000"/>
                </a:solidFill>
                <a:latin typeface="Times New Roman" panose="02020603050405020304" pitchFamily="18" charset="0"/>
                <a:cs typeface="Times New Roman" panose="02020603050405020304" pitchFamily="18" charset="0"/>
              </a:rPr>
              <a:t>A &amp; D</a:t>
            </a:r>
            <a:r>
              <a:rPr lang="en-US" sz="1600" dirty="0">
                <a:solidFill>
                  <a:srgbClr val="000000"/>
                </a:solidFill>
                <a:latin typeface="Times New Roman" panose="02020603050405020304" pitchFamily="18" charset="0"/>
                <a:cs typeface="Times New Roman" panose="02020603050405020304" pitchFamily="18" charset="0"/>
              </a:rPr>
              <a:t>) </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bwMode="gray">
          <a:xfrm>
            <a:off x="257968" y="961618"/>
            <a:ext cx="8686800" cy="3068962"/>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33391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87143"/>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 Security </a:t>
            </a:r>
            <a:r>
              <a:rPr lang="en-US" dirty="0">
                <a:latin typeface="Times New Roman" panose="02020603050405020304" pitchFamily="18" charset="0"/>
                <a:cs typeface="Times New Roman" panose="02020603050405020304" pitchFamily="18" charset="0"/>
              </a:rPr>
              <a:t>Controls</a:t>
            </a:r>
          </a:p>
        </p:txBody>
      </p:sp>
      <p:sp>
        <p:nvSpPr>
          <p:cNvPr id="10" name="TextBox 9"/>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 initial </a:t>
            </a:r>
            <a:r>
              <a:rPr lang="en-US" sz="1600" dirty="0">
                <a:solidFill>
                  <a:srgbClr val="000000"/>
                </a:solidFill>
                <a:latin typeface="Times New Roman" panose="02020603050405020304" pitchFamily="18" charset="0"/>
                <a:cs typeface="Times New Roman" panose="02020603050405020304" pitchFamily="18" charset="0"/>
              </a:rPr>
              <a:t>assessment of the effectiveness of the security </a:t>
            </a:r>
            <a:r>
              <a:rPr lang="en-US" sz="1600" dirty="0" smtClean="0">
                <a:solidFill>
                  <a:srgbClr val="000000"/>
                </a:solidFill>
                <a:latin typeface="Times New Roman" panose="02020603050405020304" pitchFamily="18" charset="0"/>
                <a:cs typeface="Times New Roman" panose="02020603050405020304" pitchFamily="18" charset="0"/>
              </a:rPr>
              <a:t>controls in accordance with the security procedures defined in the SSP.</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Utilize the Defense Information System Agency (DISA) vulnerability scanning tools (SCAP Compliance Checker and DISA STIG Viewer) </a:t>
            </a:r>
            <a:r>
              <a:rPr lang="en-US" sz="1600" dirty="0" smtClean="0">
                <a:solidFill>
                  <a:srgbClr val="000000"/>
                </a:solidFill>
                <a:latin typeface="Times New Roman" panose="02020603050405020304" pitchFamily="18" charset="0"/>
                <a:cs typeface="Times New Roman" panose="02020603050405020304" pitchFamily="18" charset="0"/>
              </a:rPr>
              <a:t>and the DSS Technical Assessment Job Aids to support the initial assessment</a:t>
            </a:r>
            <a:r>
              <a:rPr lang="en-US" sz="1600" dirty="0">
                <a:solidFill>
                  <a:srgbClr val="000000"/>
                </a:solidFill>
                <a:latin typeface="Times New Roman" panose="02020603050405020304" pitchFamily="18" charset="0"/>
                <a:cs typeface="Times New Roman" panose="02020603050405020304" pitchFamily="18" charset="0"/>
              </a:rPr>
              <a:t>. If the IS cannot be assessed utilizing the specified scanning tools, please document the justification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Finalize the </a:t>
            </a:r>
            <a:r>
              <a:rPr lang="en-US" sz="1600" dirty="0">
                <a:solidFill>
                  <a:srgbClr val="000000"/>
                </a:solidFill>
                <a:latin typeface="Times New Roman" panose="02020603050405020304" pitchFamily="18" charset="0"/>
                <a:cs typeface="Times New Roman" panose="02020603050405020304" pitchFamily="18" charset="0"/>
              </a:rPr>
              <a:t>SSP to reflect the actual state of the security controls, as required, based on the vulnerabilities of the security control assessment, reassessment, and completion of any remediation actions taken.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 the </a:t>
            </a:r>
            <a:r>
              <a:rPr lang="en-US" sz="1600" dirty="0">
                <a:solidFill>
                  <a:srgbClr val="000000"/>
                </a:solidFill>
                <a:latin typeface="Times New Roman" panose="02020603050405020304" pitchFamily="18" charset="0"/>
                <a:cs typeface="Times New Roman" panose="02020603050405020304" pitchFamily="18" charset="0"/>
              </a:rPr>
              <a:t>final SSP, </a:t>
            </a:r>
            <a:r>
              <a:rPr lang="en-US" sz="1600" dirty="0" smtClean="0">
                <a:solidFill>
                  <a:srgbClr val="000000"/>
                </a:solidFill>
                <a:latin typeface="Times New Roman" panose="02020603050405020304" pitchFamily="18" charset="0"/>
                <a:cs typeface="Times New Roman" panose="02020603050405020304" pitchFamily="18" charset="0"/>
              </a:rPr>
              <a:t>signed Certification </a:t>
            </a:r>
            <a:r>
              <a:rPr lang="en-US" sz="1600" dirty="0">
                <a:solidFill>
                  <a:srgbClr val="000000"/>
                </a:solidFill>
                <a:latin typeface="Times New Roman" panose="02020603050405020304" pitchFamily="18" charset="0"/>
                <a:cs typeface="Times New Roman" panose="02020603050405020304" pitchFamily="18" charset="0"/>
              </a:rPr>
              <a:t>Statement, RAR, POA&amp;M, and supporting </a:t>
            </a:r>
            <a:r>
              <a:rPr lang="en-US" sz="1600" dirty="0" smtClean="0">
                <a:solidFill>
                  <a:srgbClr val="000000"/>
                </a:solidFill>
                <a:latin typeface="Times New Roman" panose="02020603050405020304" pitchFamily="18" charset="0"/>
                <a:cs typeface="Times New Roman" panose="02020603050405020304" pitchFamily="18" charset="0"/>
              </a:rPr>
              <a:t>artifacts via OBMS.</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smtClean="0">
                <a:solidFill>
                  <a:srgbClr val="000000"/>
                </a:solidFill>
                <a:latin typeface="Times New Roman" panose="02020603050405020304" pitchFamily="18" charset="0"/>
                <a:cs typeface="Times New Roman" panose="02020603050405020304" pitchFamily="18" charset="0"/>
              </a:rPr>
              <a:t>Final SSP, singed Certification Statement, RAR, POA&amp;M, and SSP Supporting Artifacts </a:t>
            </a: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800-53A, DAAPM, www.dss.mil/rmf</a:t>
            </a:r>
            <a:endParaRPr lang="en-US" sz="1200" dirty="0">
              <a:solidFill>
                <a:srgbClr val="000000"/>
              </a:solidFill>
            </a:endParaRPr>
          </a:p>
        </p:txBody>
      </p:sp>
      <p:sp>
        <p:nvSpPr>
          <p:cNvPr id="11" name="Rectangle 10"/>
          <p:cNvSpPr/>
          <p:nvPr/>
        </p:nvSpPr>
        <p:spPr bwMode="gray">
          <a:xfrm>
            <a:off x="257968" y="994261"/>
            <a:ext cx="8686800" cy="4034939"/>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382377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The following tools are helpful :</a:t>
            </a:r>
            <a:endParaRPr lang="en-US" sz="1600" b="1"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SCAP Content Checker (SCC)-  This tool (developed for SPAWAR) allows you to compare your system configuration to a “defined” standard (typically called a “benchmark”).</a:t>
            </a:r>
            <a:endParaRPr lang="en-US" sz="1600"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DISA STIG Viewer- This is a DISA application used to view various “Security Technical Implementation Guide (STIG) content</a:t>
            </a:r>
            <a:endParaRPr lang="en-US" sz="1600"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DISA STIG Content</a:t>
            </a:r>
          </a:p>
          <a:p>
            <a:pPr marL="460375" lvl="3" indent="-285750">
              <a:spcBef>
                <a:spcPct val="0"/>
              </a:spcBef>
              <a:buClrTx/>
            </a:pPr>
            <a:r>
              <a:rPr lang="en-US" sz="1600" kern="1200" dirty="0">
                <a:solidFill>
                  <a:srgbClr val="000000"/>
                </a:solidFill>
                <a:latin typeface="Times New Roman" panose="02020603050405020304" pitchFamily="18" charset="0"/>
                <a:cs typeface="Times New Roman" panose="02020603050405020304" pitchFamily="18" charset="0"/>
              </a:rPr>
              <a:t>Complete Comprehensive STIG </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Benchmarks</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IAVMs- Information Assurance Vulnerability Management….i.e., Patching</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STIG Checklists</a:t>
            </a: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Output: </a:t>
            </a:r>
            <a:r>
              <a:rPr lang="en-US" sz="1600" kern="1200" dirty="0" smtClean="0">
                <a:solidFill>
                  <a:srgbClr val="000000"/>
                </a:solidFill>
                <a:latin typeface="Times New Roman" panose="02020603050405020304" pitchFamily="18" charset="0"/>
                <a:cs typeface="Times New Roman" panose="02020603050405020304" pitchFamily="18" charset="0"/>
              </a:rPr>
              <a:t>Confirmation that controls have been properly implemented, Checklists, etc..</a:t>
            </a:r>
          </a:p>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Reference(s</a:t>
            </a:r>
            <a:r>
              <a:rPr lang="en-US" sz="1600" b="1" kern="1200" dirty="0">
                <a:solidFill>
                  <a:srgbClr val="000000"/>
                </a:solidFill>
                <a:latin typeface="Times New Roman" panose="02020603050405020304" pitchFamily="18" charset="0"/>
                <a:cs typeface="Times New Roman" panose="02020603050405020304" pitchFamily="18" charset="0"/>
              </a:rPr>
              <a:t>):  </a:t>
            </a:r>
            <a:r>
              <a:rPr lang="en-US" sz="1600" kern="1200" dirty="0">
                <a:solidFill>
                  <a:srgbClr val="000000"/>
                </a:solidFill>
                <a:latin typeface="Times New Roman" panose="02020603050405020304" pitchFamily="18" charset="0"/>
                <a:cs typeface="Times New Roman" panose="02020603050405020304" pitchFamily="18" charset="0"/>
                <a:hlinkClick r:id="rId3"/>
              </a:rPr>
              <a:t>http://iase.disa.mil/stigs/Pages/index.aspx</a:t>
            </a:r>
            <a:r>
              <a:rPr lang="en-US" sz="1600" kern="1200" dirty="0" smtClean="0">
                <a:solidFill>
                  <a:srgbClr val="000000"/>
                </a:solidFill>
                <a:latin typeface="Times New Roman" panose="02020603050405020304" pitchFamily="18" charset="0"/>
                <a:cs typeface="Times New Roman" panose="02020603050405020304" pitchFamily="18" charset="0"/>
                <a:hlinkClick r:id="rId3"/>
              </a:rPr>
              <a:t>#</a:t>
            </a:r>
            <a:endParaRPr lang="en-US" sz="1600" kern="1200" dirty="0" smtClean="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r>
              <a:rPr lang="en-US" sz="1600" kern="1200" dirty="0" smtClean="0">
                <a:solidFill>
                  <a:srgbClr val="000000"/>
                </a:solidFill>
                <a:latin typeface="Times New Roman" panose="02020603050405020304" pitchFamily="18" charset="0"/>
                <a:cs typeface="Times New Roman" panose="02020603050405020304" pitchFamily="18" charset="0"/>
              </a:rPr>
              <a:t>NOTE:  Some DISA Content is PKI encrypted which can present some difficulty for Contractors.  </a:t>
            </a:r>
            <a:endParaRPr lang="en-US" dirty="0"/>
          </a:p>
        </p:txBody>
      </p:sp>
      <p:sp>
        <p:nvSpPr>
          <p:cNvPr id="6" name="Title 2"/>
          <p:cNvSpPr>
            <a:spLocks noGrp="1"/>
          </p:cNvSpPr>
          <p:nvPr>
            <p:ph type="title"/>
          </p:nvPr>
        </p:nvSpPr>
        <p:spPr>
          <a:xfrm>
            <a:off x="401639" y="147729"/>
            <a:ext cx="726069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 Security Controls- Assessment Tools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44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gray">
          <a:xfrm>
            <a:off x="1226588" y="1625601"/>
            <a:ext cx="6990314" cy="2535582"/>
          </a:xfrm>
          <a:prstGeom prst="rect">
            <a:avLst/>
          </a:prstGeom>
          <a:solidFill>
            <a:srgbClr val="33CC33"/>
          </a:solidFill>
          <a:ln w="12700" cap="rnd" algn="ctr">
            <a:noFill/>
            <a:miter lim="800000"/>
            <a:headEnd/>
            <a:tailEnd/>
          </a:ln>
        </p:spPr>
        <p:txBody>
          <a:bodyPr lIns="182880" rtlCol="0" anchor="t" anchorCtr="1"/>
          <a:lstStyle/>
          <a:p>
            <a:pPr algn="ctr" eaLnBrk="0" hangingPunct="0">
              <a:lnSpc>
                <a:spcPct val="106000"/>
              </a:lnSpc>
            </a:pPr>
            <a:r>
              <a:rPr lang="en-US" sz="1600" b="1" dirty="0" smtClean="0">
                <a:solidFill>
                  <a:schemeClr val="bg1"/>
                </a:solidFill>
              </a:rPr>
              <a:t>The STIG  Viewer is  used  to create  a checklist of  300 </a:t>
            </a:r>
          </a:p>
          <a:p>
            <a:pPr algn="ctr" eaLnBrk="0" hangingPunct="0">
              <a:lnSpc>
                <a:spcPct val="106000"/>
              </a:lnSpc>
            </a:pPr>
            <a:r>
              <a:rPr lang="en-US" sz="2000" b="1" dirty="0" smtClean="0">
                <a:solidFill>
                  <a:schemeClr val="bg1"/>
                </a:solidFill>
              </a:rPr>
              <a:t>Overall</a:t>
            </a:r>
            <a:r>
              <a:rPr lang="en-US" sz="1600" b="1" dirty="0" smtClean="0">
                <a:solidFill>
                  <a:schemeClr val="bg1"/>
                </a:solidFill>
              </a:rPr>
              <a:t> STIG Items </a:t>
            </a:r>
            <a:endParaRPr lang="en-US" sz="1600" b="1" dirty="0">
              <a:solidFill>
                <a:schemeClr val="bg1"/>
              </a:solidFill>
            </a:endParaRPr>
          </a:p>
        </p:txBody>
      </p:sp>
      <p:sp>
        <p:nvSpPr>
          <p:cNvPr id="4" name="Title 2"/>
          <p:cNvSpPr>
            <a:spLocks noGrp="1"/>
          </p:cNvSpPr>
          <p:nvPr>
            <p:ph type="title"/>
          </p:nvPr>
        </p:nvSpPr>
        <p:spPr>
          <a:xfrm>
            <a:off x="486935" y="19000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Tools-Windows 7 Example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bwMode="gray">
          <a:xfrm>
            <a:off x="1316988" y="2467131"/>
            <a:ext cx="2349062" cy="994086"/>
          </a:xfrm>
          <a:prstGeom prst="rect">
            <a:avLst/>
          </a:prstGeom>
          <a:solidFill>
            <a:srgbClr val="0070C0"/>
          </a:solidFill>
          <a:ln w="12700" cap="rnd" algn="ctr">
            <a:noFill/>
            <a:miter lim="800000"/>
            <a:headEnd/>
            <a:tailEnd/>
          </a:ln>
        </p:spPr>
        <p:txBody>
          <a:bodyPr lIns="182880" rtlCol="0" anchor="ctr" anchorCtr="1"/>
          <a:lstStyle/>
          <a:p>
            <a:pPr algn="ctr" eaLnBrk="0" hangingPunct="0">
              <a:lnSpc>
                <a:spcPct val="106000"/>
              </a:lnSpc>
            </a:pPr>
            <a:r>
              <a:rPr lang="en-US" b="1" dirty="0" smtClean="0">
                <a:solidFill>
                  <a:schemeClr val="bg1"/>
                </a:solidFill>
              </a:rPr>
              <a:t>The SCC can analyze </a:t>
            </a:r>
            <a:r>
              <a:rPr lang="en-US" sz="1400" b="1" dirty="0" smtClean="0">
                <a:solidFill>
                  <a:schemeClr val="bg1"/>
                </a:solidFill>
              </a:rPr>
              <a:t>254</a:t>
            </a:r>
            <a:r>
              <a:rPr lang="en-US" b="1" dirty="0" smtClean="0">
                <a:solidFill>
                  <a:schemeClr val="bg1"/>
                </a:solidFill>
              </a:rPr>
              <a:t> Windows 7 automated  computer settings  based on  a Windows 7 STIG </a:t>
            </a:r>
            <a:r>
              <a:rPr lang="en-US" sz="1600" b="1" dirty="0" smtClean="0">
                <a:solidFill>
                  <a:schemeClr val="bg1"/>
                </a:solidFill>
              </a:rPr>
              <a:t>Benchmark </a:t>
            </a:r>
            <a:r>
              <a:rPr lang="en-US" sz="1200" b="1" dirty="0" smtClean="0">
                <a:solidFill>
                  <a:schemeClr val="bg1"/>
                </a:solidFill>
              </a:rPr>
              <a:t>(V1R31)</a:t>
            </a:r>
            <a:endParaRPr lang="en-US" sz="1200" b="1" dirty="0">
              <a:solidFill>
                <a:schemeClr val="bg1"/>
              </a:solidFill>
            </a:endParaRPr>
          </a:p>
        </p:txBody>
      </p:sp>
      <p:sp>
        <p:nvSpPr>
          <p:cNvPr id="6" name="Rectangle 5"/>
          <p:cNvSpPr/>
          <p:nvPr/>
        </p:nvSpPr>
        <p:spPr bwMode="gray">
          <a:xfrm>
            <a:off x="6144536" y="2525533"/>
            <a:ext cx="1644797" cy="877281"/>
          </a:xfrm>
          <a:prstGeom prst="rect">
            <a:avLst/>
          </a:prstGeom>
          <a:solidFill>
            <a:srgbClr val="0070C0"/>
          </a:solidFill>
          <a:ln w="12700" cap="rnd" algn="ctr">
            <a:noFill/>
            <a:miter lim="800000"/>
            <a:headEnd/>
            <a:tailEnd/>
          </a:ln>
        </p:spPr>
        <p:txBody>
          <a:bodyPr lIns="182880" rtlCol="0" anchor="ctr" anchorCtr="1"/>
          <a:lstStyle/>
          <a:p>
            <a:pPr algn="ctr" eaLnBrk="0" hangingPunct="0">
              <a:lnSpc>
                <a:spcPct val="106000"/>
              </a:lnSpc>
            </a:pPr>
            <a:r>
              <a:rPr lang="en-US" b="1" dirty="0" smtClean="0">
                <a:solidFill>
                  <a:schemeClr val="bg1"/>
                </a:solidFill>
              </a:rPr>
              <a:t>Remaining 46 Items  need to be manually assessed </a:t>
            </a:r>
            <a:endParaRPr lang="en-US" b="1" dirty="0">
              <a:solidFill>
                <a:schemeClr val="bg1"/>
              </a:solidFill>
            </a:endParaRPr>
          </a:p>
        </p:txBody>
      </p:sp>
      <p:sp>
        <p:nvSpPr>
          <p:cNvPr id="8" name="Rectangle 7"/>
          <p:cNvSpPr/>
          <p:nvPr/>
        </p:nvSpPr>
        <p:spPr bwMode="gray">
          <a:xfrm>
            <a:off x="1279965" y="4611526"/>
            <a:ext cx="6990314" cy="1021614"/>
          </a:xfrm>
          <a:prstGeom prst="rect">
            <a:avLst/>
          </a:prstGeom>
          <a:solidFill>
            <a:srgbClr val="33CC33"/>
          </a:solidFill>
          <a:ln w="12700" cap="rnd" algn="ctr">
            <a:noFill/>
            <a:miter lim="800000"/>
            <a:headEnd/>
            <a:tailEnd/>
          </a:ln>
        </p:spPr>
        <p:txBody>
          <a:bodyPr lIns="182880" rtlCol="0" anchor="ctr" anchorCtr="1"/>
          <a:lstStyle/>
          <a:p>
            <a:pPr algn="ctr" eaLnBrk="0" hangingPunct="0">
              <a:lnSpc>
                <a:spcPct val="106000"/>
              </a:lnSpc>
            </a:pPr>
            <a:r>
              <a:rPr lang="en-US" sz="1600" b="1" dirty="0">
                <a:solidFill>
                  <a:schemeClr val="bg1"/>
                </a:solidFill>
              </a:rPr>
              <a:t>An </a:t>
            </a:r>
            <a:r>
              <a:rPr lang="en-US" sz="2000" b="1" dirty="0">
                <a:solidFill>
                  <a:schemeClr val="bg1"/>
                </a:solidFill>
              </a:rPr>
              <a:t>IAVM</a:t>
            </a:r>
            <a:r>
              <a:rPr lang="en-US" sz="1600" b="1" dirty="0">
                <a:solidFill>
                  <a:schemeClr val="bg1"/>
                </a:solidFill>
              </a:rPr>
              <a:t> STIG  checklist can be generated </a:t>
            </a:r>
            <a:r>
              <a:rPr lang="en-US" sz="1600" b="1" dirty="0" smtClean="0">
                <a:solidFill>
                  <a:schemeClr val="bg1"/>
                </a:solidFill>
              </a:rPr>
              <a:t>to </a:t>
            </a:r>
            <a:r>
              <a:rPr lang="en-US" sz="1600" b="1" dirty="0">
                <a:solidFill>
                  <a:schemeClr val="bg1"/>
                </a:solidFill>
              </a:rPr>
              <a:t>view </a:t>
            </a:r>
            <a:r>
              <a:rPr lang="en-US" sz="1600" b="1" dirty="0" smtClean="0">
                <a:solidFill>
                  <a:schemeClr val="bg1"/>
                </a:solidFill>
              </a:rPr>
              <a:t>493 Vulnerabilities </a:t>
            </a:r>
            <a:r>
              <a:rPr lang="en-US" sz="1600" b="1" dirty="0">
                <a:solidFill>
                  <a:schemeClr val="bg1"/>
                </a:solidFill>
              </a:rPr>
              <a:t>(as of 12-23-2016</a:t>
            </a:r>
            <a:r>
              <a:rPr lang="en-US" sz="1600" b="1" dirty="0" smtClean="0">
                <a:solidFill>
                  <a:schemeClr val="bg1"/>
                </a:solidFill>
              </a:rPr>
              <a:t>) to confirm Patch implementation</a:t>
            </a:r>
            <a:endParaRPr lang="en-US" sz="1600" b="1" dirty="0">
              <a:solidFill>
                <a:schemeClr val="bg1"/>
              </a:solidFill>
            </a:endParaRPr>
          </a:p>
        </p:txBody>
      </p:sp>
      <p:sp>
        <p:nvSpPr>
          <p:cNvPr id="16" name="TextBox 15"/>
          <p:cNvSpPr txBox="1"/>
          <p:nvPr/>
        </p:nvSpPr>
        <p:spPr>
          <a:xfrm>
            <a:off x="3936844" y="2467131"/>
            <a:ext cx="1676556" cy="1005916"/>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400" dirty="0" smtClean="0">
                <a:solidFill>
                  <a:srgbClr val="000000"/>
                </a:solidFill>
                <a:latin typeface="Arial"/>
              </a:rPr>
              <a:t>XCCDF results file is created and imported into the overall checklist.</a:t>
            </a:r>
            <a:endParaRPr lang="en-US" sz="1400" kern="1200" dirty="0">
              <a:solidFill>
                <a:srgbClr val="000000"/>
              </a:solidFill>
              <a:latin typeface="Arial"/>
            </a:endParaRPr>
          </a:p>
        </p:txBody>
      </p:sp>
      <p:sp>
        <p:nvSpPr>
          <p:cNvPr id="2" name="TextBox 1"/>
          <p:cNvSpPr txBox="1"/>
          <p:nvPr/>
        </p:nvSpPr>
        <p:spPr>
          <a:xfrm>
            <a:off x="2491519" y="1036392"/>
            <a:ext cx="3970831" cy="483850"/>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400" kern="1200" dirty="0" smtClean="0">
                <a:solidFill>
                  <a:srgbClr val="000000"/>
                </a:solidFill>
                <a:latin typeface="Arial"/>
                <a:ea typeface="+mn-ea"/>
                <a:cs typeface="Arial" charset="0"/>
              </a:rPr>
              <a:t>Technical &amp; Manual Checks</a:t>
            </a:r>
            <a:endParaRPr lang="en-US" sz="2400" kern="1200" dirty="0">
              <a:solidFill>
                <a:srgbClr val="000000"/>
              </a:solidFill>
              <a:latin typeface="Arial"/>
              <a:ea typeface="+mn-ea"/>
              <a:cs typeface="Arial" charset="0"/>
            </a:endParaRPr>
          </a:p>
        </p:txBody>
      </p:sp>
      <p:cxnSp>
        <p:nvCxnSpPr>
          <p:cNvPr id="17" name="Straight Arrow Connector 16"/>
          <p:cNvCxnSpPr>
            <a:stCxn id="5" idx="3"/>
            <a:endCxn id="16" idx="1"/>
          </p:cNvCxnSpPr>
          <p:nvPr/>
        </p:nvCxnSpPr>
        <p:spPr bwMode="auto">
          <a:xfrm>
            <a:off x="3666050" y="2964174"/>
            <a:ext cx="270794" cy="5915"/>
          </a:xfrm>
          <a:prstGeom prst="straightConnector1">
            <a:avLst/>
          </a:prstGeom>
          <a:solidFill>
            <a:schemeClr val="accent2"/>
          </a:solidFill>
          <a:ln w="12700" cap="flat" cmpd="sng" algn="ctr">
            <a:solidFill>
              <a:schemeClr val="accent1"/>
            </a:solidFill>
            <a:prstDash val="solid"/>
            <a:round/>
            <a:headEnd type="none" w="med" len="med"/>
            <a:tailEnd type="arrow"/>
          </a:ln>
          <a:effectLst/>
        </p:spPr>
      </p:cxnSp>
      <p:cxnSp>
        <p:nvCxnSpPr>
          <p:cNvPr id="20" name="Straight Arrow Connector 19"/>
          <p:cNvCxnSpPr>
            <a:stCxn id="16" idx="3"/>
            <a:endCxn id="6" idx="1"/>
          </p:cNvCxnSpPr>
          <p:nvPr/>
        </p:nvCxnSpPr>
        <p:spPr bwMode="auto">
          <a:xfrm flipV="1">
            <a:off x="5613400" y="2964174"/>
            <a:ext cx="531136" cy="5915"/>
          </a:xfrm>
          <a:prstGeom prst="straightConnector1">
            <a:avLst/>
          </a:prstGeom>
          <a:solidFill>
            <a:schemeClr val="accent2"/>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187665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What is Risk Management Framework (RMF)?</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 unified information security framework for the entire federal government that replaces legacy Certification and Accreditation (C&amp;A) </a:t>
            </a:r>
            <a:r>
              <a:rPr lang="en-US" sz="2000" dirty="0" smtClean="0">
                <a:latin typeface="Times New Roman" panose="02020603050405020304" pitchFamily="18" charset="0"/>
                <a:cs typeface="Times New Roman" panose="02020603050405020304" pitchFamily="18" charset="0"/>
              </a:rPr>
              <a:t>processes </a:t>
            </a:r>
            <a:r>
              <a:rPr lang="en-US" sz="2000" dirty="0">
                <a:latin typeface="Times New Roman" panose="02020603050405020304" pitchFamily="18" charset="0"/>
                <a:cs typeface="Times New Roman" panose="02020603050405020304" pitchFamily="18" charset="0"/>
              </a:rPr>
              <a:t>applied to </a:t>
            </a:r>
            <a:r>
              <a:rPr lang="en-US" sz="2000" dirty="0" smtClean="0">
                <a:latin typeface="Times New Roman" panose="02020603050405020304" pitchFamily="18" charset="0"/>
                <a:cs typeface="Times New Roman" panose="02020603050405020304" pitchFamily="18" charset="0"/>
              </a:rPr>
              <a:t>information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ystems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ISs).</a:t>
            </a:r>
            <a:endParaRPr lang="en-US" sz="2000" dirty="0">
              <a:latin typeface="Times New Roman" panose="02020603050405020304" pitchFamily="18" charset="0"/>
              <a:cs typeface="Times New Roman" panose="02020603050405020304" pitchFamily="18" charset="0"/>
            </a:endParaRPr>
          </a:p>
          <a:p>
            <a:pPr marL="1200150" lvl="2" indent="-285750">
              <a:lnSpc>
                <a:spcPct val="90000"/>
              </a:lnSpc>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A key component of an organization’s information security program used in the overall management of organizational </a:t>
            </a:r>
            <a:r>
              <a:rPr lang="en-US" altLang="en-US" sz="2000" dirty="0" smtClean="0">
                <a:latin typeface="Times New Roman" panose="02020603050405020304" pitchFamily="18" charset="0"/>
                <a:cs typeface="Times New Roman" panose="02020603050405020304" pitchFamily="18" charset="0"/>
              </a:rPr>
              <a:t>risk.</a:t>
            </a:r>
          </a:p>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When will RMF replace C&amp;A (Phased Implementation)?</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RMF has already replaced C&amp;A for </a:t>
            </a:r>
            <a:r>
              <a:rPr lang="en-US" sz="2000" b="1" dirty="0">
                <a:latin typeface="Times New Roman" panose="02020603050405020304" pitchFamily="18" charset="0"/>
                <a:cs typeface="Times New Roman" panose="02020603050405020304" pitchFamily="18" charset="0"/>
              </a:rPr>
              <a:t>Stand-Alone </a:t>
            </a:r>
            <a:r>
              <a:rPr lang="en-US" sz="2000" dirty="0">
                <a:latin typeface="Times New Roman" panose="02020603050405020304" pitchFamily="18" charset="0"/>
                <a:cs typeface="Times New Roman" panose="02020603050405020304" pitchFamily="18" charset="0"/>
              </a:rPr>
              <a:t>systems as of October 3, 2016.  Multi-User Standalones (MUSA) and Single-User Standalones (SUSA) were required to execute the RMF process for any expiring C&amp;A accreditations and new submittals.</a:t>
            </a:r>
          </a:p>
          <a:p>
            <a:pPr marL="1200150" lvl="2" indent="-285750">
              <a:lnSpc>
                <a:spcPct val="90000"/>
              </a:lnSpc>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Transition date for Local Area Networks (LAN) and Wide Area Networks (WAN) is </a:t>
            </a:r>
            <a:r>
              <a:rPr lang="en-US" altLang="en-US" sz="2000" dirty="0" smtClean="0">
                <a:latin typeface="Times New Roman" panose="02020603050405020304" pitchFamily="18" charset="0"/>
                <a:cs typeface="Times New Roman" panose="02020603050405020304" pitchFamily="18" charset="0"/>
              </a:rPr>
              <a:t>tentatively </a:t>
            </a:r>
            <a:r>
              <a:rPr lang="en-US" altLang="en-US" sz="2000" dirty="0">
                <a:latin typeface="Times New Roman" panose="02020603050405020304" pitchFamily="18" charset="0"/>
                <a:cs typeface="Times New Roman" panose="02020603050405020304" pitchFamily="18" charset="0"/>
              </a:rPr>
              <a:t>set for </a:t>
            </a:r>
            <a:r>
              <a:rPr lang="en-US" altLang="en-US" sz="2000" b="1" dirty="0" smtClean="0">
                <a:latin typeface="Times New Roman" panose="02020603050405020304" pitchFamily="18" charset="0"/>
                <a:cs typeface="Times New Roman" panose="02020603050405020304" pitchFamily="18" charset="0"/>
              </a:rPr>
              <a:t>January 1</a:t>
            </a:r>
            <a:r>
              <a:rPr lang="en-US" altLang="en-US" sz="2000" b="1" dirty="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2018.</a:t>
            </a:r>
            <a:br>
              <a:rPr lang="en-US" altLang="en-US" sz="2000" b="1"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(You can submit RMF plans prior to the start date)</a:t>
            </a:r>
            <a:endParaRPr lang="en-US" altLang="en-US" sz="2000" dirty="0">
              <a:latin typeface="Times New Roman" panose="02020603050405020304" pitchFamily="18" charset="0"/>
              <a:cs typeface="Times New Roman" panose="02020603050405020304" pitchFamily="18" charset="0"/>
            </a:endParaRPr>
          </a:p>
          <a:p>
            <a:pPr marL="1200150" lvl="2" indent="-285750">
              <a:lnSpc>
                <a:spcPct val="90000"/>
              </a:lnSpc>
              <a:buFont typeface="Courier New" panose="02070309020205020404" pitchFamily="49" charset="0"/>
              <a:buChar char="o"/>
            </a:pPr>
            <a:endParaRPr lang="en-US" alt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Basics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85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187828"/>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STIG Viewer</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88091" y="920146"/>
            <a:ext cx="5239255"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kern="1200" dirty="0" smtClean="0">
                <a:solidFill>
                  <a:srgbClr val="000000"/>
                </a:solidFill>
                <a:latin typeface="Arial"/>
                <a:ea typeface="+mn-ea"/>
                <a:cs typeface="Arial" charset="0"/>
              </a:rPr>
              <a:t>Sign up to get notified about STIG updates…</a:t>
            </a:r>
            <a:endParaRPr lang="en-US" sz="2000" kern="1200" dirty="0">
              <a:solidFill>
                <a:srgbClr val="000000"/>
              </a:solidFill>
              <a:latin typeface="Arial"/>
              <a:ea typeface="+mn-ea"/>
              <a:cs typeface="Arial" charset="0"/>
            </a:endParaRPr>
          </a:p>
        </p:txBody>
      </p:sp>
      <p:sp>
        <p:nvSpPr>
          <p:cNvPr id="5" name="TextBox 4"/>
          <p:cNvSpPr txBox="1"/>
          <p:nvPr/>
        </p:nvSpPr>
        <p:spPr>
          <a:xfrm>
            <a:off x="102477" y="5855995"/>
            <a:ext cx="8986344" cy="307777"/>
          </a:xfrm>
          <a:prstGeom prst="rect">
            <a:avLst/>
          </a:prstGeom>
        </p:spPr>
        <p:txBody>
          <a:bodyPr wrap="square" rtlCol="0">
            <a:spAutoFit/>
          </a:bodyPr>
          <a:lstStyle/>
          <a:p>
            <a:pPr lvl="0"/>
            <a:r>
              <a:rPr lang="en-US" sz="1400" dirty="0">
                <a:solidFill>
                  <a:srgbClr val="000000"/>
                </a:solidFill>
                <a:latin typeface="Times New Roman" panose="02020603050405020304" pitchFamily="18" charset="0"/>
                <a:cs typeface="Times New Roman" panose="02020603050405020304" pitchFamily="18" charset="0"/>
              </a:rPr>
              <a:t>A </a:t>
            </a:r>
            <a:r>
              <a:rPr lang="en-US" sz="1400" dirty="0" smtClean="0">
                <a:solidFill>
                  <a:srgbClr val="000000"/>
                </a:solidFill>
                <a:latin typeface="Times New Roman" panose="02020603050405020304" pitchFamily="18" charset="0"/>
                <a:cs typeface="Times New Roman" panose="02020603050405020304" pitchFamily="18" charset="0"/>
              </a:rPr>
              <a:t>guide </a:t>
            </a:r>
            <a:r>
              <a:rPr lang="en-US" sz="1400" dirty="0">
                <a:solidFill>
                  <a:srgbClr val="000000"/>
                </a:solidFill>
                <a:latin typeface="Times New Roman" panose="02020603050405020304" pitchFamily="18" charset="0"/>
                <a:cs typeface="Times New Roman" panose="02020603050405020304" pitchFamily="18" charset="0"/>
              </a:rPr>
              <a:t>for the STIG viewer </a:t>
            </a:r>
            <a:r>
              <a:rPr lang="en-US" sz="1400" dirty="0" smtClean="0">
                <a:solidFill>
                  <a:srgbClr val="000000"/>
                </a:solidFill>
                <a:latin typeface="Times New Roman" panose="02020603050405020304" pitchFamily="18" charset="0"/>
                <a:cs typeface="Times New Roman" panose="02020603050405020304" pitchFamily="18" charset="0"/>
              </a:rPr>
              <a:t>(</a:t>
            </a:r>
            <a:r>
              <a:rPr lang="en-US" sz="1200" dirty="0" smtClean="0">
                <a:solidFill>
                  <a:srgbClr val="000000"/>
                </a:solidFill>
                <a:latin typeface="Times New Roman" panose="02020603050405020304" pitchFamily="18" charset="0"/>
                <a:cs typeface="Times New Roman" panose="02020603050405020304" pitchFamily="18" charset="0"/>
              </a:rPr>
              <a:t>Now at version 2.5.1</a:t>
            </a:r>
            <a:r>
              <a:rPr lang="en-US" sz="1400" dirty="0" smtClean="0">
                <a:solidFill>
                  <a:srgbClr val="000000"/>
                </a:solidFill>
                <a:latin typeface="Times New Roman" panose="02020603050405020304" pitchFamily="18" charset="0"/>
                <a:cs typeface="Times New Roman" panose="02020603050405020304" pitchFamily="18" charset="0"/>
              </a:rPr>
              <a:t>) is </a:t>
            </a:r>
            <a:r>
              <a:rPr lang="en-US" sz="1400" dirty="0">
                <a:solidFill>
                  <a:srgbClr val="000000"/>
                </a:solidFill>
                <a:latin typeface="Times New Roman" panose="02020603050405020304" pitchFamily="18" charset="0"/>
                <a:cs typeface="Times New Roman" panose="02020603050405020304" pitchFamily="18" charset="0"/>
              </a:rPr>
              <a:t>located at</a:t>
            </a:r>
            <a:r>
              <a:rPr lang="en-US" sz="1400" dirty="0" smtClean="0">
                <a:solidFill>
                  <a:srgbClr val="000000"/>
                </a:solidFill>
                <a:latin typeface="Times New Roman" panose="02020603050405020304" pitchFamily="18" charset="0"/>
                <a:cs typeface="Times New Roman" panose="02020603050405020304" pitchFamily="18" charset="0"/>
              </a:rPr>
              <a:t>….http</a:t>
            </a:r>
            <a:r>
              <a:rPr lang="en-US" sz="1400" dirty="0">
                <a:solidFill>
                  <a:srgbClr val="000000"/>
                </a:solidFill>
                <a:latin typeface="Times New Roman" panose="02020603050405020304" pitchFamily="18" charset="0"/>
                <a:cs typeface="Times New Roman" panose="02020603050405020304" pitchFamily="18" charset="0"/>
              </a:rPr>
              <a:t>://iase.disa.mil/stigs/Pages/stig-viewing-guidance.aspx</a:t>
            </a:r>
            <a:endParaRPr lang="en-US" sz="1400" kern="1200" dirty="0">
              <a:solidFill>
                <a:srgbClr val="000000"/>
              </a:solidFill>
              <a:latin typeface="Arial"/>
            </a:endParaRPr>
          </a:p>
        </p:txBody>
      </p:sp>
      <p:pic>
        <p:nvPicPr>
          <p:cNvPr id="69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5" y="1482811"/>
            <a:ext cx="8765704" cy="427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gray">
          <a:xfrm>
            <a:off x="5588877" y="1506459"/>
            <a:ext cx="3219719" cy="877186"/>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
        <p:nvSpPr>
          <p:cNvPr id="7" name="Oval 6"/>
          <p:cNvSpPr/>
          <p:nvPr/>
        </p:nvSpPr>
        <p:spPr bwMode="gray">
          <a:xfrm>
            <a:off x="2377069" y="5502428"/>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
        <p:nvSpPr>
          <p:cNvPr id="9" name="Oval 8"/>
          <p:cNvSpPr/>
          <p:nvPr/>
        </p:nvSpPr>
        <p:spPr bwMode="gray">
          <a:xfrm>
            <a:off x="850441" y="3347742"/>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1525079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20108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SCC Tool</a:t>
            </a:r>
            <a:endParaRPr lang="en-US" dirty="0">
              <a:latin typeface="Times New Roman" panose="02020603050405020304" pitchFamily="18" charset="0"/>
              <a:cs typeface="Times New Roman" panose="02020603050405020304" pitchFamily="18" charset="0"/>
            </a:endParaRPr>
          </a:p>
        </p:txBody>
      </p:sp>
      <p:pic>
        <p:nvPicPr>
          <p:cNvPr id="68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35" y="1104072"/>
            <a:ext cx="7673009" cy="519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gray">
          <a:xfrm>
            <a:off x="2632096" y="3448931"/>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3338568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20108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STIG Checklist</a:t>
            </a:r>
            <a:endParaRPr lang="en-US" dirty="0">
              <a:latin typeface="Times New Roman" panose="02020603050405020304" pitchFamily="18" charset="0"/>
              <a:cs typeface="Times New Roman" panose="02020603050405020304" pitchFamily="18" charset="0"/>
            </a:endParaRPr>
          </a:p>
        </p:txBody>
      </p:sp>
      <p:pic>
        <p:nvPicPr>
          <p:cNvPr id="69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2" y="1232452"/>
            <a:ext cx="8668001" cy="474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gray">
          <a:xfrm>
            <a:off x="834888" y="1603514"/>
            <a:ext cx="821634" cy="397565"/>
          </a:xfrm>
          <a:prstGeom prst="ellipse">
            <a:avLst/>
          </a:prstGeom>
          <a:noFill/>
          <a:ln w="25400"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959244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7405" y="187143"/>
            <a:ext cx="723675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Submit Security Controls/ Categorization</a:t>
            </a:r>
            <a:endParaRPr lang="en-US" dirty="0">
              <a:latin typeface="Times New Roman" panose="02020603050405020304" pitchFamily="18" charset="0"/>
              <a:cs typeface="Times New Roman" panose="02020603050405020304" pitchFamily="18" charset="0"/>
            </a:endParaRPr>
          </a:p>
        </p:txBody>
      </p:sp>
      <p:grpSp>
        <p:nvGrpSpPr>
          <p:cNvPr id="5" name="Group 3"/>
          <p:cNvGrpSpPr>
            <a:grpSpLocks/>
          </p:cNvGrpSpPr>
          <p:nvPr/>
        </p:nvGrpSpPr>
        <p:grpSpPr bwMode="auto">
          <a:xfrm>
            <a:off x="512379" y="1573212"/>
            <a:ext cx="7308850" cy="4613275"/>
            <a:chOff x="594" y="828"/>
            <a:chExt cx="4604" cy="2906"/>
          </a:xfrm>
        </p:grpSpPr>
        <p:sp>
          <p:nvSpPr>
            <p:cNvPr id="6" name="Text Box 4"/>
            <p:cNvSpPr txBox="1">
              <a:spLocks noChangeArrowheads="1"/>
            </p:cNvSpPr>
            <p:nvPr/>
          </p:nvSpPr>
          <p:spPr bwMode="auto">
            <a:xfrm>
              <a:off x="2154" y="2065"/>
              <a:ext cx="1452" cy="64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7" name="Group 5"/>
            <p:cNvGrpSpPr>
              <a:grpSpLocks/>
            </p:cNvGrpSpPr>
            <p:nvPr/>
          </p:nvGrpSpPr>
          <p:grpSpPr bwMode="auto">
            <a:xfrm>
              <a:off x="2026" y="2963"/>
              <a:ext cx="1706" cy="771"/>
              <a:chOff x="2026" y="2963"/>
              <a:chExt cx="1706" cy="771"/>
            </a:xfrm>
          </p:grpSpPr>
          <p:sp>
            <p:nvSpPr>
              <p:cNvPr id="34"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2376" y="2963"/>
                <a:ext cx="1008" cy="310"/>
              </a:xfrm>
              <a:prstGeom prst="rect">
                <a:avLst/>
              </a:prstGeom>
              <a:solidFill>
                <a:srgbClr val="0070C0"/>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8" name="Group 7"/>
            <p:cNvGrpSpPr>
              <a:grpSpLocks/>
            </p:cNvGrpSpPr>
            <p:nvPr/>
          </p:nvGrpSpPr>
          <p:grpSpPr bwMode="auto">
            <a:xfrm>
              <a:off x="2178" y="828"/>
              <a:ext cx="1410" cy="1006"/>
              <a:chOff x="2178" y="828"/>
              <a:chExt cx="1410" cy="1006"/>
            </a:xfrm>
          </p:grpSpPr>
          <p:sp>
            <p:nvSpPr>
              <p:cNvPr id="31"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2" name="Text Box 10"/>
              <p:cNvSpPr txBox="1">
                <a:spLocks noChangeArrowheads="1"/>
              </p:cNvSpPr>
              <p:nvPr/>
            </p:nvSpPr>
            <p:spPr bwMode="auto">
              <a:xfrm>
                <a:off x="2312" y="1066"/>
                <a:ext cx="1200" cy="310"/>
              </a:xfrm>
              <a:prstGeom prst="rect">
                <a:avLst/>
              </a:prstGeom>
              <a:solidFill>
                <a:schemeClr val="bg1">
                  <a:lumMod val="75000"/>
                </a:schemeClr>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3"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9" name="Group 12"/>
            <p:cNvGrpSpPr>
              <a:grpSpLocks/>
            </p:cNvGrpSpPr>
            <p:nvPr/>
          </p:nvGrpSpPr>
          <p:grpSpPr bwMode="auto">
            <a:xfrm>
              <a:off x="726" y="1224"/>
              <a:ext cx="832" cy="2122"/>
              <a:chOff x="720" y="1332"/>
              <a:chExt cx="832" cy="2122"/>
            </a:xfrm>
          </p:grpSpPr>
          <p:sp>
            <p:nvSpPr>
              <p:cNvPr id="27"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8"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9"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0" name="Group 17"/>
            <p:cNvGrpSpPr>
              <a:grpSpLocks/>
            </p:cNvGrpSpPr>
            <p:nvPr/>
          </p:nvGrpSpPr>
          <p:grpSpPr bwMode="auto">
            <a:xfrm>
              <a:off x="606" y="1506"/>
              <a:ext cx="1542" cy="669"/>
              <a:chOff x="606" y="1506"/>
              <a:chExt cx="1542" cy="669"/>
            </a:xfrm>
          </p:grpSpPr>
          <p:sp>
            <p:nvSpPr>
              <p:cNvPr id="25" name="Text Box 18"/>
              <p:cNvSpPr txBox="1">
                <a:spLocks noChangeArrowheads="1"/>
              </p:cNvSpPr>
              <p:nvPr/>
            </p:nvSpPr>
            <p:spPr bwMode="auto">
              <a:xfrm>
                <a:off x="606" y="1800"/>
                <a:ext cx="1542" cy="375"/>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6" name="Text Box 19"/>
              <p:cNvSpPr txBox="1">
                <a:spLocks noChangeArrowheads="1"/>
              </p:cNvSpPr>
              <p:nvPr/>
            </p:nvSpPr>
            <p:spPr bwMode="auto">
              <a:xfrm>
                <a:off x="888"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20"/>
            <p:cNvGrpSpPr>
              <a:grpSpLocks/>
            </p:cNvGrpSpPr>
            <p:nvPr/>
          </p:nvGrpSpPr>
          <p:grpSpPr bwMode="auto">
            <a:xfrm>
              <a:off x="594" y="2468"/>
              <a:ext cx="1576" cy="676"/>
              <a:chOff x="594" y="2468"/>
              <a:chExt cx="1576" cy="676"/>
            </a:xfrm>
          </p:grpSpPr>
          <p:sp>
            <p:nvSpPr>
              <p:cNvPr id="23" name="Text Box 21"/>
              <p:cNvSpPr txBox="1">
                <a:spLocks noChangeArrowheads="1"/>
              </p:cNvSpPr>
              <p:nvPr/>
            </p:nvSpPr>
            <p:spPr bwMode="auto">
              <a:xfrm>
                <a:off x="870" y="2468"/>
                <a:ext cx="1020"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4" name="Text Box 22"/>
              <p:cNvSpPr txBox="1">
                <a:spLocks noChangeArrowheads="1"/>
              </p:cNvSpPr>
              <p:nvPr/>
            </p:nvSpPr>
            <p:spPr bwMode="auto">
              <a:xfrm>
                <a:off x="594" y="2798"/>
                <a:ext cx="1576" cy="346"/>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grpSp>
          <p:nvGrpSpPr>
            <p:cNvPr id="12" name="Group 23"/>
            <p:cNvGrpSpPr>
              <a:grpSpLocks/>
            </p:cNvGrpSpPr>
            <p:nvPr/>
          </p:nvGrpSpPr>
          <p:grpSpPr bwMode="auto">
            <a:xfrm>
              <a:off x="4242" y="1248"/>
              <a:ext cx="822" cy="2098"/>
              <a:chOff x="4236" y="1296"/>
              <a:chExt cx="822" cy="2098"/>
            </a:xfrm>
          </p:grpSpPr>
          <p:sp>
            <p:nvSpPr>
              <p:cNvPr id="19"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0"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1"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2"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3" name="Group 28"/>
            <p:cNvGrpSpPr>
              <a:grpSpLocks/>
            </p:cNvGrpSpPr>
            <p:nvPr/>
          </p:nvGrpSpPr>
          <p:grpSpPr bwMode="auto">
            <a:xfrm>
              <a:off x="3606" y="2472"/>
              <a:ext cx="1592" cy="576"/>
              <a:chOff x="3606" y="2472"/>
              <a:chExt cx="1592" cy="576"/>
            </a:xfrm>
          </p:grpSpPr>
          <p:sp>
            <p:nvSpPr>
              <p:cNvPr id="17"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18" name="Text Box 30"/>
              <p:cNvSpPr txBox="1">
                <a:spLocks noChangeArrowheads="1"/>
              </p:cNvSpPr>
              <p:nvPr/>
            </p:nvSpPr>
            <p:spPr bwMode="auto">
              <a:xfrm>
                <a:off x="3902" y="2472"/>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grpSp>
          <p:nvGrpSpPr>
            <p:cNvPr id="14" name="Group 31"/>
            <p:cNvGrpSpPr>
              <a:grpSpLocks/>
            </p:cNvGrpSpPr>
            <p:nvPr/>
          </p:nvGrpSpPr>
          <p:grpSpPr bwMode="auto">
            <a:xfrm>
              <a:off x="3616" y="1506"/>
              <a:ext cx="1520" cy="1056"/>
              <a:chOff x="3616" y="1506"/>
              <a:chExt cx="1520" cy="1056"/>
            </a:xfrm>
          </p:grpSpPr>
          <p:sp>
            <p:nvSpPr>
              <p:cNvPr id="15" name="Text Box 32"/>
              <p:cNvSpPr txBox="1">
                <a:spLocks noChangeArrowheads="1"/>
              </p:cNvSpPr>
              <p:nvPr/>
            </p:nvSpPr>
            <p:spPr bwMode="auto">
              <a:xfrm>
                <a:off x="3900"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6" name="Text Box 33"/>
              <p:cNvSpPr txBox="1">
                <a:spLocks noChangeArrowheads="1"/>
              </p:cNvSpPr>
              <p:nvPr/>
            </p:nvSpPr>
            <p:spPr bwMode="auto">
              <a:xfrm>
                <a:off x="3616" y="1832"/>
                <a:ext cx="1520" cy="73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p>
              <a:p>
                <a:pPr algn="ctr" fontAlgn="base">
                  <a:lnSpc>
                    <a:spcPct val="90000"/>
                  </a:lnSpc>
                  <a:spcBef>
                    <a:spcPct val="0"/>
                  </a:spcBef>
                  <a:spcAft>
                    <a:spcPct val="0"/>
                  </a:spcAft>
                </a:pP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b="1"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grpSp>
      </p:grpSp>
      <p:sp>
        <p:nvSpPr>
          <p:cNvPr id="2" name="TextBox 1"/>
          <p:cNvSpPr txBox="1"/>
          <p:nvPr/>
        </p:nvSpPr>
        <p:spPr>
          <a:xfrm>
            <a:off x="4714389" y="1276146"/>
            <a:ext cx="3416641" cy="334772"/>
          </a:xfrm>
          <a:prstGeom prst="rect">
            <a:avLst/>
          </a:prstGeom>
        </p:spPr>
        <p:txBody>
          <a:bodyPr wrap="none" rtlCol="0">
            <a:spAutoFit/>
          </a:bodyPr>
          <a:lstStyle/>
          <a:p>
            <a:pPr marL="173038" indent="-171450">
              <a:lnSpc>
                <a:spcPct val="106000"/>
              </a:lnSpc>
              <a:spcBef>
                <a:spcPct val="80000"/>
              </a:spcBef>
              <a:buClr>
                <a:srgbClr val="000000"/>
              </a:buClr>
              <a:buFont typeface="Wingdings" panose="05000000000000000000" pitchFamily="2" charset="2"/>
              <a:buChar char="ü"/>
            </a:pPr>
            <a:r>
              <a:rPr lang="en-US" sz="1600" dirty="0">
                <a:solidFill>
                  <a:srgbClr val="000000"/>
                </a:solidFill>
                <a:latin typeface="Arial"/>
              </a:rPr>
              <a:t>Certification is ready for signature</a:t>
            </a:r>
          </a:p>
        </p:txBody>
      </p:sp>
      <p:sp>
        <p:nvSpPr>
          <p:cNvPr id="36" name="TextBox 35"/>
          <p:cNvSpPr txBox="1"/>
          <p:nvPr/>
        </p:nvSpPr>
        <p:spPr>
          <a:xfrm>
            <a:off x="5309804" y="1544653"/>
            <a:ext cx="2996654" cy="365165"/>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Final POA&amp;M is complete</a:t>
            </a:r>
            <a:endParaRPr lang="en-US" sz="1800" kern="1200" dirty="0">
              <a:solidFill>
                <a:srgbClr val="000000"/>
              </a:solidFill>
              <a:latin typeface="Arial"/>
            </a:endParaRPr>
          </a:p>
        </p:txBody>
      </p:sp>
      <p:sp>
        <p:nvSpPr>
          <p:cNvPr id="38" name="TextBox 37"/>
          <p:cNvSpPr txBox="1"/>
          <p:nvPr/>
        </p:nvSpPr>
        <p:spPr>
          <a:xfrm>
            <a:off x="5807291" y="1850921"/>
            <a:ext cx="2620589"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Final SSP is complete</a:t>
            </a:r>
            <a:endParaRPr lang="en-US" sz="1800" kern="1200" dirty="0">
              <a:solidFill>
                <a:srgbClr val="000000"/>
              </a:solidFill>
              <a:latin typeface="Arial"/>
            </a:endParaRPr>
          </a:p>
        </p:txBody>
      </p:sp>
      <p:sp>
        <p:nvSpPr>
          <p:cNvPr id="3" name="TextBox 2"/>
          <p:cNvSpPr txBox="1"/>
          <p:nvPr/>
        </p:nvSpPr>
        <p:spPr>
          <a:xfrm flipH="1">
            <a:off x="5171396" y="1087165"/>
            <a:ext cx="3286715" cy="259045"/>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Now at this point…. </a:t>
            </a:r>
            <a:endParaRPr lang="en-US" sz="11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35554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subTnLst>
                                    <p:animClr clrSpc="rgb" dir="cw">
                                      <p:cBhvr override="childStyle">
                                        <p:cTn dur="1" fill="hold" display="0" masterRel="nextClick" afterEffect="1"/>
                                        <p:tgtEl>
                                          <p:spTgt spid="36"/>
                                        </p:tgtEl>
                                        <p:attrNameLst>
                                          <p:attrName>ppt_c</p:attrName>
                                        </p:attrNameLst>
                                      </p:cBhvr>
                                      <p:to>
                                        <a:schemeClr val="hlink"/>
                                      </p:to>
                                    </p:animClr>
                                  </p:sub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subTnLst>
                                    <p:animClr clrSpc="rgb" dir="cw">
                                      <p:cBhvr override="childStyle">
                                        <p:cTn dur="1" fill="hold" display="0" masterRel="nextClick" afterEffect="1"/>
                                        <p:tgtEl>
                                          <p:spTgt spid="3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4:  Assess Security Controls</a:t>
            </a:r>
          </a:p>
        </p:txBody>
      </p:sp>
      <p:sp>
        <p:nvSpPr>
          <p:cNvPr id="8" name="TextBox 7"/>
          <p:cNvSpPr txBox="1"/>
          <p:nvPr/>
        </p:nvSpPr>
        <p:spPr>
          <a:xfrm>
            <a:off x="326439" y="981009"/>
            <a:ext cx="8549858" cy="2441053"/>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Receives/Reviews the final SSP</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Certification Statement, RAR, POA&amp;M, and SSP Supporting Artifacts via OBMS.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the SSP </a:t>
            </a:r>
            <a:r>
              <a:rPr lang="en-US" sz="1600" dirty="0">
                <a:solidFill>
                  <a:srgbClr val="000000"/>
                </a:solidFill>
                <a:latin typeface="Times New Roman" panose="02020603050405020304" pitchFamily="18" charset="0"/>
                <a:cs typeface="Times New Roman" panose="02020603050405020304" pitchFamily="18" charset="0"/>
              </a:rPr>
              <a:t>is acceptable and the </a:t>
            </a:r>
            <a:r>
              <a:rPr lang="en-US" sz="1600" dirty="0" smtClean="0">
                <a:solidFill>
                  <a:srgbClr val="000000"/>
                </a:solidFill>
                <a:latin typeface="Times New Roman" panose="02020603050405020304" pitchFamily="18" charset="0"/>
                <a:cs typeface="Times New Roman" panose="02020603050405020304" pitchFamily="18" charset="0"/>
              </a:rPr>
              <a:t>documentation fully </a:t>
            </a:r>
            <a:r>
              <a:rPr lang="en-US" sz="1600" dirty="0">
                <a:solidFill>
                  <a:srgbClr val="000000"/>
                </a:solidFill>
                <a:latin typeface="Times New Roman" panose="02020603050405020304" pitchFamily="18" charset="0"/>
                <a:cs typeface="Times New Roman" panose="02020603050405020304" pitchFamily="18" charset="0"/>
              </a:rPr>
              <a:t>addresses all system security controls and security </a:t>
            </a:r>
            <a:r>
              <a:rPr lang="en-US" sz="1600" dirty="0" smtClean="0">
                <a:solidFill>
                  <a:srgbClr val="000000"/>
                </a:solidFill>
                <a:latin typeface="Times New Roman" panose="02020603050405020304" pitchFamily="18" charset="0"/>
                <a:cs typeface="Times New Roman" panose="02020603050405020304" pitchFamily="18" charset="0"/>
              </a:rPr>
              <a:t>configurations, an </a:t>
            </a:r>
            <a:r>
              <a:rPr lang="en-US" sz="1600" dirty="0">
                <a:solidFill>
                  <a:srgbClr val="000000"/>
                </a:solidFill>
                <a:latin typeface="Times New Roman" panose="02020603050405020304" pitchFamily="18" charset="0"/>
                <a:cs typeface="Times New Roman" panose="02020603050405020304" pitchFamily="18" charset="0"/>
              </a:rPr>
              <a:t>on-site </a:t>
            </a:r>
            <a:r>
              <a:rPr lang="en-US" sz="1600" dirty="0" smtClean="0">
                <a:solidFill>
                  <a:srgbClr val="000000"/>
                </a:solidFill>
                <a:latin typeface="Times New Roman" panose="02020603050405020304" pitchFamily="18" charset="0"/>
                <a:cs typeface="Times New Roman" panose="02020603050405020304" pitchFamily="18" charset="0"/>
              </a:rPr>
              <a:t>validation will be </a:t>
            </a:r>
            <a:r>
              <a:rPr lang="en-US" sz="1600" b="1" dirty="0" smtClean="0">
                <a:solidFill>
                  <a:srgbClr val="000000"/>
                </a:solidFill>
                <a:latin typeface="Times New Roman" panose="02020603050405020304" pitchFamily="18" charset="0"/>
                <a:cs typeface="Times New Roman" panose="02020603050405020304" pitchFamily="18" charset="0"/>
              </a:rPr>
              <a:t>scheduled</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a:solidFill>
                  <a:srgbClr val="000000"/>
                </a:solidFill>
                <a:latin typeface="Times New Roman" panose="02020603050405020304" pitchFamily="18" charset="0"/>
                <a:cs typeface="Times New Roman" panose="02020603050405020304" pitchFamily="18" charset="0"/>
              </a:rPr>
              <a:t>Final SSP, </a:t>
            </a:r>
            <a:r>
              <a:rPr lang="en-US" sz="1600" dirty="0" smtClean="0">
                <a:solidFill>
                  <a:srgbClr val="000000"/>
                </a:solidFill>
                <a:latin typeface="Times New Roman" panose="02020603050405020304" pitchFamily="18" charset="0"/>
                <a:cs typeface="Times New Roman" panose="02020603050405020304" pitchFamily="18" charset="0"/>
              </a:rPr>
              <a:t>POA&amp;M</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800-53A</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bwMode="gray">
          <a:xfrm>
            <a:off x="257968" y="961616"/>
            <a:ext cx="8686800" cy="411396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25426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5:  Authorize the IS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6439" y="981009"/>
            <a:ext cx="8549858" cy="5246501"/>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Perform an on-site validation:</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Assess the technical security controls and system configuration </a:t>
            </a:r>
            <a:r>
              <a:rPr lang="en-US" sz="1600" b="1" dirty="0">
                <a:solidFill>
                  <a:srgbClr val="000000"/>
                </a:solidFill>
                <a:latin typeface="Times New Roman" panose="02020603050405020304" pitchFamily="18" charset="0"/>
                <a:cs typeface="Times New Roman" panose="02020603050405020304" pitchFamily="18" charset="0"/>
              </a:rPr>
              <a:t>utilizing the DISA vulnerability scanning tools</a:t>
            </a:r>
            <a:r>
              <a:rPr lang="en-US" sz="1600" dirty="0">
                <a:solidFill>
                  <a:srgbClr val="000000"/>
                </a:solidFill>
                <a:latin typeface="Times New Roman" panose="02020603050405020304" pitchFamily="18" charset="0"/>
                <a:cs typeface="Times New Roman" panose="02020603050405020304" pitchFamily="18" charset="0"/>
              </a:rPr>
              <a:t> (SCAP Compliance Checker/DISA STIG Viewer).</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Document any weaknesses and deficiencies within the Security Assessment Report.</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Identify necessary remediation actions in the POA&amp;M.</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Prepares the  System Assessment Report (SAR).</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Completes Security Authorization Package which included a risk </a:t>
            </a:r>
            <a:r>
              <a:rPr lang="en-US" sz="1600" dirty="0">
                <a:solidFill>
                  <a:srgbClr val="000000"/>
                </a:solidFill>
                <a:latin typeface="Times New Roman" panose="02020603050405020304" pitchFamily="18" charset="0"/>
                <a:cs typeface="Times New Roman" panose="02020603050405020304" pitchFamily="18" charset="0"/>
              </a:rPr>
              <a:t>based </a:t>
            </a:r>
            <a:r>
              <a:rPr lang="en-US" sz="1600" dirty="0" smtClean="0">
                <a:solidFill>
                  <a:srgbClr val="000000"/>
                </a:solidFill>
                <a:latin typeface="Times New Roman" panose="02020603050405020304" pitchFamily="18" charset="0"/>
                <a:cs typeface="Times New Roman" panose="02020603050405020304" pitchFamily="18" charset="0"/>
              </a:rPr>
              <a:t>recommendation</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Submits </a:t>
            </a:r>
            <a:r>
              <a:rPr lang="en-US" sz="1600" dirty="0">
                <a:solidFill>
                  <a:srgbClr val="000000"/>
                </a:solidFill>
                <a:latin typeface="Times New Roman" panose="02020603050405020304" pitchFamily="18" charset="0"/>
                <a:cs typeface="Times New Roman" panose="02020603050405020304" pitchFamily="18" charset="0"/>
              </a:rPr>
              <a:t>Security Authorization Package </a:t>
            </a: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AO.</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AO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t>
            </a:r>
            <a:r>
              <a:rPr lang="en-US" sz="1600" dirty="0">
                <a:solidFill>
                  <a:srgbClr val="000000"/>
                </a:solidFill>
                <a:latin typeface="Times New Roman" panose="02020603050405020304" pitchFamily="18" charset="0"/>
                <a:cs typeface="Times New Roman" panose="02020603050405020304" pitchFamily="18" charset="0"/>
              </a:rPr>
              <a:t>the Security Authorization Package and </a:t>
            </a:r>
            <a:r>
              <a:rPr lang="en-US" sz="1600" dirty="0" smtClean="0">
                <a:solidFill>
                  <a:srgbClr val="000000"/>
                </a:solidFill>
                <a:latin typeface="Times New Roman" panose="02020603050405020304" pitchFamily="18" charset="0"/>
                <a:cs typeface="Times New Roman" panose="02020603050405020304" pitchFamily="18" charset="0"/>
              </a:rPr>
              <a:t>issue an </a:t>
            </a:r>
            <a:r>
              <a:rPr lang="en-US" sz="1600" dirty="0">
                <a:solidFill>
                  <a:srgbClr val="000000"/>
                </a:solidFill>
                <a:latin typeface="Times New Roman" panose="02020603050405020304" pitchFamily="18" charset="0"/>
                <a:cs typeface="Times New Roman" panose="02020603050405020304" pitchFamily="18" charset="0"/>
              </a:rPr>
              <a:t>authorization </a:t>
            </a:r>
            <a:r>
              <a:rPr lang="en-US" sz="1600" dirty="0" smtClean="0">
                <a:solidFill>
                  <a:srgbClr val="000000"/>
                </a:solidFill>
                <a:latin typeface="Times New Roman" panose="02020603050405020304" pitchFamily="18" charset="0"/>
                <a:cs typeface="Times New Roman" panose="02020603050405020304" pitchFamily="18" charset="0"/>
              </a:rPr>
              <a:t>decision.  The authorization decision will be an Interim Authorization to Operate (IATO), Authorization </a:t>
            </a:r>
            <a:r>
              <a:rPr lang="en-US" sz="1600" dirty="0">
                <a:solidFill>
                  <a:srgbClr val="000000"/>
                </a:solidFill>
                <a:latin typeface="Times New Roman" panose="02020603050405020304" pitchFamily="18" charset="0"/>
                <a:cs typeface="Times New Roman" panose="02020603050405020304" pitchFamily="18" charset="0"/>
              </a:rPr>
              <a:t>to Operate (ATO</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or </a:t>
            </a:r>
            <a:r>
              <a:rPr lang="en-US" sz="1600" dirty="0" smtClean="0">
                <a:solidFill>
                  <a:srgbClr val="000000"/>
                </a:solidFill>
                <a:latin typeface="Times New Roman" panose="02020603050405020304" pitchFamily="18" charset="0"/>
                <a:cs typeface="Times New Roman" panose="02020603050405020304" pitchFamily="18" charset="0"/>
              </a:rPr>
              <a:t>Denial of Authorization </a:t>
            </a:r>
            <a:r>
              <a:rPr lang="en-US" sz="1600" dirty="0">
                <a:solidFill>
                  <a:srgbClr val="000000"/>
                </a:solidFill>
                <a:latin typeface="Times New Roman" panose="02020603050405020304" pitchFamily="18" charset="0"/>
                <a:cs typeface="Times New Roman" panose="02020603050405020304" pitchFamily="18" charset="0"/>
              </a:rPr>
              <a:t>to Operate (</a:t>
            </a:r>
            <a:r>
              <a:rPr lang="en-US" sz="1600" dirty="0" smtClean="0">
                <a:solidFill>
                  <a:srgbClr val="000000"/>
                </a:solidFill>
                <a:latin typeface="Times New Roman" panose="02020603050405020304" pitchFamily="18" charset="0"/>
                <a:cs typeface="Times New Roman" panose="02020603050405020304" pitchFamily="18" charset="0"/>
              </a:rPr>
              <a:t>DATO).  The authorization decision will include </a:t>
            </a:r>
            <a:r>
              <a:rPr lang="en-US" sz="1600" dirty="0">
                <a:solidFill>
                  <a:srgbClr val="000000"/>
                </a:solidFill>
                <a:latin typeface="Times New Roman" panose="02020603050405020304" pitchFamily="18" charset="0"/>
                <a:cs typeface="Times New Roman" panose="02020603050405020304" pitchFamily="18" charset="0"/>
              </a:rPr>
              <a:t>any terms and conditions of operation as well as the authorization termination date (ATD</a:t>
            </a:r>
            <a:r>
              <a:rPr lang="en-US" sz="1600" dirty="0" smtClean="0">
                <a:solidFill>
                  <a:srgbClr val="000000"/>
                </a:solidFill>
                <a:latin typeface="Times New Roman" panose="02020603050405020304" pitchFamily="18" charset="0"/>
                <a:cs typeface="Times New Roman" panose="02020603050405020304" pitchFamily="18" charset="0"/>
              </a:rPr>
              <a:t>).</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The Authorization Letter will be provided to the ISSM via OBMS.</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System Assessment Report (SAR), Authorization Letter</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a:t>
            </a:r>
            <a:endParaRPr lang="en-US" sz="1200" dirty="0">
              <a:solidFill>
                <a:srgbClr val="000000"/>
              </a:solidFill>
            </a:endParaRPr>
          </a:p>
          <a:p>
            <a:pPr eaLnBrk="0" hangingPunct="0">
              <a:lnSpc>
                <a:spcPct val="106000"/>
              </a:lnSpc>
            </a:pPr>
            <a:r>
              <a:rPr lang="en-US" sz="1200" dirty="0" smtClean="0">
                <a:solidFill>
                  <a:srgbClr val="000000"/>
                </a:solidFill>
              </a:rPr>
              <a:t> </a:t>
            </a:r>
            <a:endParaRPr lang="en-US" sz="1200" b="1" dirty="0">
              <a:solidFill>
                <a:srgbClr val="000000"/>
              </a:solidFill>
            </a:endParaRPr>
          </a:p>
        </p:txBody>
      </p:sp>
      <p:sp>
        <p:nvSpPr>
          <p:cNvPr id="11" name="Rectangle 10"/>
          <p:cNvSpPr/>
          <p:nvPr/>
        </p:nvSpPr>
        <p:spPr bwMode="gray">
          <a:xfrm>
            <a:off x="257968" y="961616"/>
            <a:ext cx="8686800" cy="5107879"/>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734416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6:  Monitor the IS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6439" y="981009"/>
            <a:ext cx="8549858" cy="4463594"/>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Determine the </a:t>
            </a:r>
            <a:r>
              <a:rPr lang="en-US" sz="1600" dirty="0">
                <a:solidFill>
                  <a:srgbClr val="000000"/>
                </a:solidFill>
                <a:latin typeface="Times New Roman" panose="02020603050405020304" pitchFamily="18" charset="0"/>
                <a:cs typeface="Times New Roman" panose="02020603050405020304" pitchFamily="18" charset="0"/>
              </a:rPr>
              <a:t>security impact of proposed or actual changes to the IS and its operating environment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as necessary.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 </a:t>
            </a:r>
            <a:r>
              <a:rPr lang="en-US" sz="1600" dirty="0">
                <a:solidFill>
                  <a:srgbClr val="000000"/>
                </a:solidFill>
                <a:latin typeface="Times New Roman" panose="02020603050405020304" pitchFamily="18" charset="0"/>
                <a:cs typeface="Times New Roman" panose="02020603050405020304" pitchFamily="18" charset="0"/>
              </a:rPr>
              <a:t>selected subset of the security controls, based on the approved continuous monitoring strategy,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of the results.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Update SSP </a:t>
            </a:r>
            <a:r>
              <a:rPr lang="en-US" sz="1600" dirty="0">
                <a:solidFill>
                  <a:srgbClr val="000000"/>
                </a:solidFill>
                <a:latin typeface="Times New Roman" panose="02020603050405020304" pitchFamily="18" charset="0"/>
                <a:cs typeface="Times New Roman" panose="02020603050405020304" pitchFamily="18" charset="0"/>
              </a:rPr>
              <a:t>documentation and </a:t>
            </a:r>
            <a:r>
              <a:rPr lang="en-US" sz="1600" dirty="0" smtClean="0">
                <a:solidFill>
                  <a:srgbClr val="000000"/>
                </a:solidFill>
                <a:latin typeface="Times New Roman" panose="02020603050405020304" pitchFamily="18" charset="0"/>
                <a:cs typeface="Times New Roman" panose="02020603050405020304" pitchFamily="18" charset="0"/>
              </a:rPr>
              <a:t>work </a:t>
            </a:r>
            <a:r>
              <a:rPr lang="en-US" sz="1600" dirty="0">
                <a:solidFill>
                  <a:srgbClr val="000000"/>
                </a:solidFill>
                <a:latin typeface="Times New Roman" panose="02020603050405020304" pitchFamily="18" charset="0"/>
                <a:cs typeface="Times New Roman" panose="02020603050405020304" pitchFamily="18" charset="0"/>
              </a:rPr>
              <a:t>to satisfy POA&amp;M </a:t>
            </a:r>
            <a:r>
              <a:rPr lang="en-US" sz="1600" dirty="0" smtClean="0">
                <a:solidFill>
                  <a:srgbClr val="000000"/>
                </a:solidFill>
                <a:latin typeface="Times New Roman" panose="02020603050405020304" pitchFamily="18" charset="0"/>
                <a:cs typeface="Times New Roman" panose="02020603050405020304" pitchFamily="18" charset="0"/>
              </a:rPr>
              <a:t>requirements.</a:t>
            </a:r>
            <a:r>
              <a:rPr lang="en-US" sz="1600" i="1" dirty="0" smtClean="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Provide regular </a:t>
            </a:r>
            <a:r>
              <a:rPr lang="en-US" sz="1600" dirty="0">
                <a:solidFill>
                  <a:srgbClr val="000000"/>
                </a:solidFill>
                <a:latin typeface="Times New Roman" panose="02020603050405020304" pitchFamily="18" charset="0"/>
                <a:cs typeface="Times New Roman" panose="02020603050405020304" pitchFamily="18" charset="0"/>
              </a:rPr>
              <a:t>status reports to </a:t>
            </a:r>
            <a:r>
              <a:rPr lang="en-US" sz="1600" dirty="0" smtClean="0">
                <a:solidFill>
                  <a:srgbClr val="000000"/>
                </a:solidFill>
                <a:latin typeface="Times New Roman" panose="02020603050405020304" pitchFamily="18" charset="0"/>
                <a:cs typeface="Times New Roman" panose="02020603050405020304" pitchFamily="18" charset="0"/>
              </a:rPr>
              <a:t>the ISSP/SCA </a:t>
            </a:r>
            <a:r>
              <a:rPr lang="en-US" sz="1600" dirty="0">
                <a:solidFill>
                  <a:srgbClr val="000000"/>
                </a:solidFill>
                <a:latin typeface="Times New Roman" panose="02020603050405020304" pitchFamily="18" charset="0"/>
                <a:cs typeface="Times New Roman" panose="02020603050405020304" pitchFamily="18" charset="0"/>
              </a:rPr>
              <a:t>per the continuous monitoring strategy.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any </a:t>
            </a:r>
            <a:r>
              <a:rPr lang="en-US" sz="1600" dirty="0">
                <a:solidFill>
                  <a:srgbClr val="000000"/>
                </a:solidFill>
                <a:latin typeface="Times New Roman" panose="02020603050405020304" pitchFamily="18" charset="0"/>
                <a:cs typeface="Times New Roman" panose="02020603050405020304" pitchFamily="18" charset="0"/>
              </a:rPr>
              <a:t>necessary remediation actions based on findings discovered during continuous monitoring.</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Ensure IS </a:t>
            </a:r>
            <a:r>
              <a:rPr lang="en-US" sz="1600" dirty="0">
                <a:solidFill>
                  <a:srgbClr val="000000"/>
                </a:solidFill>
                <a:latin typeface="Times New Roman" panose="02020603050405020304" pitchFamily="18" charset="0"/>
                <a:cs typeface="Times New Roman" panose="02020603050405020304" pitchFamily="18" charset="0"/>
              </a:rPr>
              <a:t>security documentation is updated and </a:t>
            </a:r>
            <a:r>
              <a:rPr lang="en-US" sz="1600" dirty="0" smtClean="0">
                <a:solidFill>
                  <a:srgbClr val="000000"/>
                </a:solidFill>
                <a:latin typeface="Times New Roman" panose="02020603050405020304" pitchFamily="18" charset="0"/>
                <a:cs typeface="Times New Roman" panose="02020603050405020304" pitchFamily="18" charset="0"/>
              </a:rPr>
              <a:t>maintained. Review </a:t>
            </a:r>
            <a:r>
              <a:rPr lang="en-US" sz="1600" dirty="0">
                <a:solidFill>
                  <a:srgbClr val="000000"/>
                </a:solidFill>
                <a:latin typeface="Times New Roman" panose="02020603050405020304" pitchFamily="18" charset="0"/>
                <a:cs typeface="Times New Roman" panose="02020603050405020304" pitchFamily="18" charset="0"/>
              </a:rPr>
              <a:t>the reported security status of the IS.</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 necessary, </a:t>
            </a:r>
            <a:r>
              <a:rPr lang="en-US" sz="1600" dirty="0" smtClean="0">
                <a:solidFill>
                  <a:srgbClr val="000000"/>
                </a:solidFill>
                <a:latin typeface="Times New Roman" panose="02020603050405020304" pitchFamily="18" charset="0"/>
                <a:cs typeface="Times New Roman" panose="02020603050405020304" pitchFamily="18" charset="0"/>
              </a:rPr>
              <a:t>develop and implement an </a:t>
            </a:r>
            <a:r>
              <a:rPr lang="en-US" sz="1600" dirty="0">
                <a:solidFill>
                  <a:srgbClr val="000000"/>
                </a:solidFill>
                <a:latin typeface="Times New Roman" panose="02020603050405020304" pitchFamily="18" charset="0"/>
                <a:cs typeface="Times New Roman" panose="02020603050405020304" pitchFamily="18" charset="0"/>
              </a:rPr>
              <a:t>IS decommissioning strategy</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Updated POA&amp;M, </a:t>
            </a:r>
            <a:r>
              <a:rPr lang="en-US" sz="1600" dirty="0" smtClean="0">
                <a:solidFill>
                  <a:srgbClr val="000000"/>
                </a:solidFill>
                <a:latin typeface="Times New Roman" panose="02020603050405020304" pitchFamily="18" charset="0"/>
                <a:cs typeface="Times New Roman" panose="02020603050405020304" pitchFamily="18" charset="0"/>
              </a:rPr>
              <a:t>Updated </a:t>
            </a:r>
            <a:r>
              <a:rPr lang="en-US" sz="1600" dirty="0">
                <a:solidFill>
                  <a:srgbClr val="000000"/>
                </a:solidFill>
                <a:latin typeface="Times New Roman" panose="02020603050405020304" pitchFamily="18" charset="0"/>
                <a:cs typeface="Times New Roman" panose="02020603050405020304" pitchFamily="18" charset="0"/>
              </a:rPr>
              <a:t>SSP, </a:t>
            </a:r>
            <a:r>
              <a:rPr lang="en-US" sz="1600" dirty="0" smtClean="0">
                <a:solidFill>
                  <a:srgbClr val="000000"/>
                </a:solidFill>
                <a:latin typeface="Times New Roman" panose="02020603050405020304" pitchFamily="18" charset="0"/>
                <a:cs typeface="Times New Roman" panose="02020603050405020304" pitchFamily="18" charset="0"/>
              </a:rPr>
              <a:t>Status Reports, Decommissioning Strategy </a:t>
            </a:r>
            <a:r>
              <a:rPr lang="en-US" sz="1600" dirty="0">
                <a:solidFill>
                  <a:srgbClr val="000000"/>
                </a:solidFill>
                <a:latin typeface="Times New Roman" panose="02020603050405020304" pitchFamily="18" charset="0"/>
                <a:cs typeface="Times New Roman" panose="02020603050405020304" pitchFamily="18" charset="0"/>
              </a:rPr>
              <a:t>(as necessary</a:t>
            </a:r>
            <a:r>
              <a:rPr lang="en-US" sz="1600" dirty="0" smtClean="0">
                <a:solidFill>
                  <a:srgbClr val="000000"/>
                </a:solidFill>
                <a:latin typeface="Times New Roman" panose="02020603050405020304" pitchFamily="18" charset="0"/>
                <a:cs typeface="Times New Roman" panose="02020603050405020304" pitchFamily="18" charset="0"/>
              </a:rPr>
              <a:t>), and Continuous Monitoring Strategy.</a:t>
            </a: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800-137</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200" dirty="0">
              <a:solidFill>
                <a:srgbClr val="000000"/>
              </a:solidFill>
            </a:endParaRPr>
          </a:p>
        </p:txBody>
      </p:sp>
      <p:sp>
        <p:nvSpPr>
          <p:cNvPr id="10" name="Rectangle 9"/>
          <p:cNvSpPr/>
          <p:nvPr/>
        </p:nvSpPr>
        <p:spPr bwMode="gray">
          <a:xfrm>
            <a:off x="257968" y="961617"/>
            <a:ext cx="8686800" cy="4560878"/>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524610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RMF is a new process for both ISSPs and ISSMs.  </a:t>
            </a:r>
            <a:r>
              <a:rPr lang="en-US" sz="2000" dirty="0" smtClean="0">
                <a:latin typeface="Times New Roman" panose="02020603050405020304" pitchFamily="18" charset="0"/>
                <a:cs typeface="Times New Roman" panose="02020603050405020304" pitchFamily="18" charset="0"/>
              </a:rPr>
              <a:t>Success can only be achieved by becoming familiar with the DAAPM and utilizing all available resources. </a:t>
            </a:r>
            <a:r>
              <a:rPr lang="en-US" sz="2000" u="sng" dirty="0" smtClean="0">
                <a:latin typeface="Times New Roman" panose="02020603050405020304" pitchFamily="18" charset="0"/>
                <a:cs typeface="Times New Roman" panose="02020603050405020304" pitchFamily="18" charset="0"/>
              </a:rPr>
              <a:t>The DAAPM is the ultimate authority.</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As with any new process, the first SSP submission will be the most challenging.  After the first SSP submission is completed, the process will become more routine.</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DSS Risk Management Framework Information and Resources </a:t>
            </a:r>
            <a:r>
              <a:rPr lang="en-US" sz="2000" dirty="0" smtClean="0">
                <a:latin typeface="Times New Roman" panose="02020603050405020304" pitchFamily="18" charset="0"/>
                <a:cs typeface="Times New Roman" panose="02020603050405020304" pitchFamily="18" charset="0"/>
              </a:rPr>
              <a:t>Web Page </a:t>
            </a:r>
            <a:r>
              <a:rPr lang="en-US" sz="2000" dirty="0">
                <a:latin typeface="Times New Roman" panose="02020603050405020304" pitchFamily="18" charset="0"/>
                <a:cs typeface="Times New Roman" panose="02020603050405020304" pitchFamily="18" charset="0"/>
              </a:rPr>
              <a:t>provides links to Policy/Guidance, Resources, Training, and Toolkits.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Helpful information can also be accessed at the RMF Knowledge Service Webpage </a:t>
            </a:r>
            <a:r>
              <a:rPr lang="en-US" sz="2000" dirty="0" smtClean="0">
                <a:latin typeface="Times New Roman" panose="02020603050405020304" pitchFamily="18" charset="0"/>
                <a:cs typeface="Times New Roman" panose="02020603050405020304" pitchFamily="18" charset="0"/>
              </a:rPr>
              <a:t>(https</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rmfks.osd.mil/login.htm).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Helpful Hints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23" y="985345"/>
            <a:ext cx="8577816" cy="518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01639" y="-9922"/>
            <a:ext cx="6533418" cy="783035"/>
          </a:xfrm>
        </p:spPr>
        <p:txBody>
          <a:bodyPr/>
          <a:lstStyle/>
          <a:p>
            <a:r>
              <a:rPr lang="en-US" dirty="0">
                <a:latin typeface="Times New Roman" panose="02020603050405020304" pitchFamily="18" charset="0"/>
                <a:cs typeface="Times New Roman" panose="02020603050405020304" pitchFamily="18" charset="0"/>
              </a:rPr>
              <a:t>DSS RMF Information and Resources Web </a:t>
            </a:r>
            <a:r>
              <a:rPr lang="en-US" dirty="0" smtClean="0">
                <a:latin typeface="Times New Roman" panose="02020603050405020304" pitchFamily="18" charset="0"/>
                <a:cs typeface="Times New Roman" panose="02020603050405020304" pitchFamily="18" charset="0"/>
              </a:rPr>
              <a:t>Page www.dss.mil/rmf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353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431962" y="1152144"/>
            <a:ext cx="7264576" cy="1683821"/>
          </a:xfrm>
        </p:spPr>
        <p:txBody>
          <a:bodyPr/>
          <a:lstStyle/>
          <a:p>
            <a:pPr algn="ctr"/>
            <a:endParaRPr lang="en-US" sz="1500" dirty="0" smtClean="0"/>
          </a:p>
          <a:p>
            <a:pPr algn="ctr"/>
            <a:endParaRPr lang="en-US" sz="1500" dirty="0"/>
          </a:p>
          <a:p>
            <a:pPr algn="ctr"/>
            <a:endParaRPr lang="en-US" sz="1500" dirty="0" smtClean="0"/>
          </a:p>
          <a:p>
            <a:pPr algn="ctr"/>
            <a:endParaRPr lang="en-US" sz="1500" dirty="0"/>
          </a:p>
        </p:txBody>
      </p:sp>
      <p:sp>
        <p:nvSpPr>
          <p:cNvPr id="7" name="Text Placeholder 1"/>
          <p:cNvSpPr>
            <a:spLocks noGrp="1"/>
          </p:cNvSpPr>
          <p:nvPr>
            <p:ph type="body" sz="quarter" idx="11"/>
          </p:nvPr>
        </p:nvSpPr>
        <p:spPr>
          <a:xfrm>
            <a:off x="393192" y="1152144"/>
            <a:ext cx="8352346" cy="5138928"/>
          </a:xfrm>
        </p:spPr>
        <p:txBody>
          <a:bodyPr/>
          <a:lstStyle/>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6000" b="1" dirty="0" smtClean="0">
                <a:latin typeface="Times New Roman" panose="02020603050405020304" pitchFamily="18" charset="0"/>
                <a:cs typeface="Times New Roman" panose="02020603050405020304" pitchFamily="18" charset="0"/>
              </a:rPr>
              <a:t>Questions?</a:t>
            </a:r>
          </a:p>
          <a:p>
            <a:pPr marL="346075" lvl="3" indent="0" algn="ctr">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2000" b="1" dirty="0" smtClean="0">
                <a:latin typeface="Times New Roman" panose="02020603050405020304" pitchFamily="18" charset="0"/>
                <a:cs typeface="Times New Roman" panose="02020603050405020304" pitchFamily="18" charset="0"/>
              </a:rPr>
              <a:t>Contact your local ISSP </a:t>
            </a:r>
            <a:r>
              <a:rPr lang="en-US" sz="2000" b="1" dirty="0">
                <a:latin typeface="Times New Roman" panose="02020603050405020304" pitchFamily="18" charset="0"/>
                <a:cs typeface="Times New Roman" panose="02020603050405020304" pitchFamily="18" charset="0"/>
              </a:rPr>
              <a:t>or visit </a:t>
            </a:r>
            <a:r>
              <a:rPr lang="en-US" sz="2000" b="1" dirty="0">
                <a:latin typeface="Times New Roman" panose="02020603050405020304" pitchFamily="18" charset="0"/>
                <a:cs typeface="Times New Roman" panose="02020603050405020304" pitchFamily="18" charset="0"/>
                <a:hlinkClick r:id="rId3"/>
              </a:rPr>
              <a:t>http://www.dss.mil/rmf</a:t>
            </a:r>
            <a:r>
              <a:rPr lang="en-US" sz="2000" b="1" dirty="0" smtClean="0">
                <a:latin typeface="Times New Roman" panose="02020603050405020304" pitchFamily="18" charset="0"/>
                <a:cs typeface="Times New Roman" panose="02020603050405020304" pitchFamily="18" charset="0"/>
                <a:hlinkClick r:id="rId3"/>
              </a:rPr>
              <a:t>/</a:t>
            </a:r>
            <a:r>
              <a:rPr lang="en-US" sz="2000" b="1" dirty="0" smtClean="0">
                <a:latin typeface="Times New Roman" panose="02020603050405020304" pitchFamily="18" charset="0"/>
                <a:cs typeface="Times New Roman" panose="02020603050405020304" pitchFamily="18" charset="0"/>
              </a:rPr>
              <a:t>.</a:t>
            </a: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01638" y="409424"/>
            <a:ext cx="8345487" cy="363689"/>
          </a:xfrm>
        </p:spPr>
        <p:txBody>
          <a:bodyPr/>
          <a:lstStyle/>
          <a:p>
            <a:r>
              <a:rPr lang="en-US" dirty="0" smtClean="0"/>
              <a:t> </a:t>
            </a:r>
            <a:endParaRPr lang="en-US" dirty="0"/>
          </a:p>
        </p:txBody>
      </p:sp>
    </p:spTree>
    <p:extLst>
      <p:ext uri="{BB962C8B-B14F-4D97-AF65-F5344CB8AC3E}">
        <p14:creationId xmlns:p14="http://schemas.microsoft.com/office/powerpoint/2010/main" val="153244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Here is the way some people see things</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00200" y="1143000"/>
            <a:ext cx="193097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SP-800-53r4</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81200" y="2286000"/>
            <a:ext cx="173861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SP-800-30</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2539" y="1916668"/>
            <a:ext cx="173861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SP-800-37</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26114" y="4267200"/>
            <a:ext cx="1377300"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CNSSI-1253</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448558" y="4104897"/>
            <a:ext cx="3115020"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Risk Assessment Report (RAR)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02432" y="2655332"/>
            <a:ext cx="334585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System Assessment Report (SAR)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96762" y="1219200"/>
            <a:ext cx="2753703"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SCAP Compliance Checker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1573" y="2470666"/>
            <a:ext cx="1370953"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DISA STIGs</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25154" y="3754377"/>
            <a:ext cx="101822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DAAPM</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355052" y="3024664"/>
            <a:ext cx="4086311"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imes New Roman" panose="02020603050405020304" pitchFamily="18" charset="0"/>
                <a:cs typeface="Times New Roman" panose="02020603050405020304" pitchFamily="18" charset="0"/>
              </a:rPr>
              <a:t>Terminology/Resources</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952885" y="5486400"/>
            <a:ext cx="244861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CDSE Training on RMF</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42532" y="1750707"/>
            <a:ext cx="285847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DOD 5220.22-M (NISPOM)</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14400" y="5486924"/>
            <a:ext cx="56938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SSP</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74059" y="4953000"/>
            <a:ext cx="169578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SSP Appendices</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791200" y="6096000"/>
            <a:ext cx="292900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ISSM Certification Statement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985628" y="1732002"/>
            <a:ext cx="185230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DSS In Transition</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085701" y="4768334"/>
            <a:ext cx="171078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800-61</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061305" y="4813631"/>
            <a:ext cx="179741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www.dss.mil/rmf</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553372" y="3609439"/>
            <a:ext cx="2363596"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Continuous Monitoring</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32432" y="3501837"/>
            <a:ext cx="171078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800-60</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784202" y="5720104"/>
            <a:ext cx="187750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800-53A</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929500" y="5350772"/>
            <a:ext cx="1854034"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SP-800-137</a:t>
            </a:r>
            <a:endParaRPr lang="en-US"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2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par>
                          <p:cTn id="47" fill="hold">
                            <p:stCondLst>
                              <p:cond delay="5000"/>
                            </p:stCondLst>
                            <p:childTnLst>
                              <p:par>
                                <p:cTn id="48" presetID="16" presetClass="entr" presetSubtype="2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par>
                          <p:cTn id="51" fill="hold">
                            <p:stCondLst>
                              <p:cond delay="5500"/>
                            </p:stCondLst>
                            <p:childTnLst>
                              <p:par>
                                <p:cTn id="52" presetID="26"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randombar(horizontal)">
                                      <p:cBhvr>
                                        <p:cTn id="77" dur="500"/>
                                        <p:tgtEl>
                                          <p:spTgt spid="18"/>
                                        </p:tgtEl>
                                      </p:cBhvr>
                                    </p:animEffect>
                                  </p:childTnLst>
                                </p:cTn>
                              </p:par>
                            </p:childTnLst>
                          </p:cTn>
                        </p:par>
                        <p:par>
                          <p:cTn id="78" fill="hold">
                            <p:stCondLst>
                              <p:cond delay="9000"/>
                            </p:stCondLst>
                            <p:childTnLst>
                              <p:par>
                                <p:cTn id="79" presetID="45"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000"/>
                                        <p:tgtEl>
                                          <p:spTgt spid="9"/>
                                        </p:tgtEl>
                                      </p:cBhvr>
                                    </p:animEffect>
                                    <p:anim calcmode="lin" valueType="num">
                                      <p:cBhvr>
                                        <p:cTn id="82" dur="2000" fill="hold"/>
                                        <p:tgtEl>
                                          <p:spTgt spid="9"/>
                                        </p:tgtEl>
                                        <p:attrNameLst>
                                          <p:attrName>ppt_w</p:attrName>
                                        </p:attrNameLst>
                                      </p:cBhvr>
                                      <p:tavLst>
                                        <p:tav tm="0" fmla="#ppt_w*sin(2.5*pi*$)">
                                          <p:val>
                                            <p:fltVal val="0"/>
                                          </p:val>
                                        </p:tav>
                                        <p:tav tm="100000">
                                          <p:val>
                                            <p:fltVal val="1"/>
                                          </p:val>
                                        </p:tav>
                                      </p:tavLst>
                                    </p:anim>
                                    <p:anim calcmode="lin" valueType="num">
                                      <p:cBhvr>
                                        <p:cTn id="83" dur="2000" fill="hold"/>
                                        <p:tgtEl>
                                          <p:spTgt spid="9"/>
                                        </p:tgtEl>
                                        <p:attrNameLst>
                                          <p:attrName>ppt_h</p:attrName>
                                        </p:attrNameLst>
                                      </p:cBhvr>
                                      <p:tavLst>
                                        <p:tav tm="0">
                                          <p:val>
                                            <p:strVal val="#ppt_h"/>
                                          </p:val>
                                        </p:tav>
                                        <p:tav tm="100000">
                                          <p:val>
                                            <p:strVal val="#ppt_h"/>
                                          </p:val>
                                        </p:tav>
                                      </p:tavLst>
                                    </p:anim>
                                  </p:childTnLst>
                                </p:cTn>
                              </p:par>
                            </p:childTnLst>
                          </p:cTn>
                        </p:par>
                        <p:par>
                          <p:cTn id="84" fill="hold">
                            <p:stCondLst>
                              <p:cond delay="11000"/>
                            </p:stCondLst>
                            <p:childTnLst>
                              <p:par>
                                <p:cTn id="85" presetID="31"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 presetClass="entr" presetSubtype="4"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1+#ppt_h/2"/>
                                          </p:val>
                                        </p:tav>
                                        <p:tav tm="100000">
                                          <p:val>
                                            <p:strVal val="#ppt_y"/>
                                          </p:val>
                                        </p:tav>
                                      </p:tavLst>
                                    </p:anim>
                                  </p:childTnLst>
                                </p:cTn>
                              </p:par>
                            </p:childTnLst>
                          </p:cTn>
                        </p:par>
                        <p:par>
                          <p:cTn id="102" fill="hold">
                            <p:stCondLst>
                              <p:cond delay="13500"/>
                            </p:stCondLst>
                            <p:childTnLst>
                              <p:par>
                                <p:cTn id="103" presetID="26"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down)">
                                      <p:cBhvr>
                                        <p:cTn id="105" dur="580">
                                          <p:stCondLst>
                                            <p:cond delay="0"/>
                                          </p:stCondLst>
                                        </p:cTn>
                                        <p:tgtEl>
                                          <p:spTgt spid="12"/>
                                        </p:tgtEl>
                                      </p:cBhvr>
                                    </p:animEffect>
                                    <p:anim calcmode="lin" valueType="num">
                                      <p:cBhvr>
                                        <p:cTn id="10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
                                        </p:tgtEl>
                                      </p:cBhvr>
                                      <p:to x="100000" y="60000"/>
                                    </p:animScale>
                                    <p:animScale>
                                      <p:cBhvr>
                                        <p:cTn id="112" dur="166" decel="50000">
                                          <p:stCondLst>
                                            <p:cond delay="676"/>
                                          </p:stCondLst>
                                        </p:cTn>
                                        <p:tgtEl>
                                          <p:spTgt spid="12"/>
                                        </p:tgtEl>
                                      </p:cBhvr>
                                      <p:to x="100000" y="100000"/>
                                    </p:animScale>
                                    <p:animScale>
                                      <p:cBhvr>
                                        <p:cTn id="113" dur="26">
                                          <p:stCondLst>
                                            <p:cond delay="1312"/>
                                          </p:stCondLst>
                                        </p:cTn>
                                        <p:tgtEl>
                                          <p:spTgt spid="12"/>
                                        </p:tgtEl>
                                      </p:cBhvr>
                                      <p:to x="100000" y="80000"/>
                                    </p:animScale>
                                    <p:animScale>
                                      <p:cBhvr>
                                        <p:cTn id="114" dur="166" decel="50000">
                                          <p:stCondLst>
                                            <p:cond delay="1338"/>
                                          </p:stCondLst>
                                        </p:cTn>
                                        <p:tgtEl>
                                          <p:spTgt spid="12"/>
                                        </p:tgtEl>
                                      </p:cBhvr>
                                      <p:to x="100000" y="100000"/>
                                    </p:animScale>
                                    <p:animScale>
                                      <p:cBhvr>
                                        <p:cTn id="115" dur="26">
                                          <p:stCondLst>
                                            <p:cond delay="1642"/>
                                          </p:stCondLst>
                                        </p:cTn>
                                        <p:tgtEl>
                                          <p:spTgt spid="12"/>
                                        </p:tgtEl>
                                      </p:cBhvr>
                                      <p:to x="100000" y="90000"/>
                                    </p:animScale>
                                    <p:animScale>
                                      <p:cBhvr>
                                        <p:cTn id="116" dur="166" decel="50000">
                                          <p:stCondLst>
                                            <p:cond delay="1668"/>
                                          </p:stCondLst>
                                        </p:cTn>
                                        <p:tgtEl>
                                          <p:spTgt spid="12"/>
                                        </p:tgtEl>
                                      </p:cBhvr>
                                      <p:to x="100000" y="100000"/>
                                    </p:animScale>
                                    <p:animScale>
                                      <p:cBhvr>
                                        <p:cTn id="117" dur="26">
                                          <p:stCondLst>
                                            <p:cond delay="1808"/>
                                          </p:stCondLst>
                                        </p:cTn>
                                        <p:tgtEl>
                                          <p:spTgt spid="12"/>
                                        </p:tgtEl>
                                      </p:cBhvr>
                                      <p:to x="100000" y="95000"/>
                                    </p:animScale>
                                    <p:animScale>
                                      <p:cBhvr>
                                        <p:cTn id="118" dur="166" decel="50000">
                                          <p:stCondLst>
                                            <p:cond delay="1834"/>
                                          </p:stCondLst>
                                        </p:cTn>
                                        <p:tgtEl>
                                          <p:spTgt spid="12"/>
                                        </p:tgtEl>
                                      </p:cBhvr>
                                      <p:to x="100000" y="100000"/>
                                    </p:animScale>
                                  </p:childTnLst>
                                </p:cTn>
                              </p:par>
                            </p:childTnLst>
                          </p:cTn>
                        </p:par>
                        <p:par>
                          <p:cTn id="119" fill="hold">
                            <p:stCondLst>
                              <p:cond delay="15500"/>
                            </p:stCondLst>
                            <p:childTnLst>
                              <p:par>
                                <p:cTn id="120" presetID="2" presetClass="entr" presetSubtype="4"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additive="base">
                                        <p:cTn id="122" dur="500" fill="hold"/>
                                        <p:tgtEl>
                                          <p:spTgt spid="21"/>
                                        </p:tgtEl>
                                        <p:attrNameLst>
                                          <p:attrName>ppt_x</p:attrName>
                                        </p:attrNameLst>
                                      </p:cBhvr>
                                      <p:tavLst>
                                        <p:tav tm="0">
                                          <p:val>
                                            <p:strVal val="#ppt_x"/>
                                          </p:val>
                                        </p:tav>
                                        <p:tav tm="100000">
                                          <p:val>
                                            <p:strVal val="#ppt_x"/>
                                          </p:val>
                                        </p:tav>
                                      </p:tavLst>
                                    </p:anim>
                                    <p:anim calcmode="lin" valueType="num">
                                      <p:cBhvr additive="base">
                                        <p:cTn id="123" dur="500" fill="hold"/>
                                        <p:tgtEl>
                                          <p:spTgt spid="21"/>
                                        </p:tgtEl>
                                        <p:attrNameLst>
                                          <p:attrName>ppt_y</p:attrName>
                                        </p:attrNameLst>
                                      </p:cBhvr>
                                      <p:tavLst>
                                        <p:tav tm="0">
                                          <p:val>
                                            <p:strVal val="1+#ppt_h/2"/>
                                          </p:val>
                                        </p:tav>
                                        <p:tav tm="100000">
                                          <p:val>
                                            <p:strVal val="#ppt_y"/>
                                          </p:val>
                                        </p:tav>
                                      </p:tavLst>
                                    </p:anim>
                                  </p:childTnLst>
                                </p:cTn>
                              </p:par>
                            </p:childTnLst>
                          </p:cTn>
                        </p:par>
                        <p:par>
                          <p:cTn id="124" fill="hold">
                            <p:stCondLst>
                              <p:cond delay="16000"/>
                            </p:stCondLst>
                            <p:childTnLst>
                              <p:par>
                                <p:cTn id="125" presetID="45" presetClass="entr" presetSubtype="0"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2000"/>
                                        <p:tgtEl>
                                          <p:spTgt spid="22"/>
                                        </p:tgtEl>
                                      </p:cBhvr>
                                    </p:animEffect>
                                    <p:anim calcmode="lin" valueType="num">
                                      <p:cBhvr>
                                        <p:cTn id="128" dur="2000" fill="hold"/>
                                        <p:tgtEl>
                                          <p:spTgt spid="22"/>
                                        </p:tgtEl>
                                        <p:attrNameLst>
                                          <p:attrName>ppt_w</p:attrName>
                                        </p:attrNameLst>
                                      </p:cBhvr>
                                      <p:tavLst>
                                        <p:tav tm="0" fmla="#ppt_w*sin(2.5*pi*$)">
                                          <p:val>
                                            <p:fltVal val="0"/>
                                          </p:val>
                                        </p:tav>
                                        <p:tav tm="100000">
                                          <p:val>
                                            <p:fltVal val="1"/>
                                          </p:val>
                                        </p:tav>
                                      </p:tavLst>
                                    </p:anim>
                                    <p:anim calcmode="lin" valueType="num">
                                      <p:cBhvr>
                                        <p:cTn id="129" dur="2000" fill="hold"/>
                                        <p:tgtEl>
                                          <p:spTgt spid="22"/>
                                        </p:tgtEl>
                                        <p:attrNameLst>
                                          <p:attrName>ppt_h</p:attrName>
                                        </p:attrNameLst>
                                      </p:cBhvr>
                                      <p:tavLst>
                                        <p:tav tm="0">
                                          <p:val>
                                            <p:strVal val="#ppt_h"/>
                                          </p:val>
                                        </p:tav>
                                        <p:tav tm="100000">
                                          <p:val>
                                            <p:strVal val="#ppt_h"/>
                                          </p:val>
                                        </p:tav>
                                      </p:tavLst>
                                    </p:anim>
                                  </p:childTnLst>
                                </p:cTn>
                              </p:par>
                            </p:childTnLst>
                          </p:cTn>
                        </p:par>
                        <p:par>
                          <p:cTn id="130" fill="hold">
                            <p:stCondLst>
                              <p:cond delay="18000"/>
                            </p:stCondLst>
                            <p:childTnLst>
                              <p:par>
                                <p:cTn id="131" presetID="31" presetClass="entr" presetSubtype="0"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childTnLst>
                          </p:cTn>
                        </p:par>
                        <p:par>
                          <p:cTn id="137" fill="hold">
                            <p:stCondLst>
                              <p:cond delay="19000"/>
                            </p:stCondLst>
                            <p:childTnLst>
                              <p:par>
                                <p:cTn id="138" presetID="31" presetClass="entr" presetSubtype="0" fill="hold" grpId="0" nodeType="afterEffect">
                                  <p:stCondLst>
                                    <p:cond delay="0"/>
                                  </p:stCondLst>
                                  <p:childTnLst>
                                    <p:set>
                                      <p:cBhvr>
                                        <p:cTn id="139" dur="1" fill="hold">
                                          <p:stCondLst>
                                            <p:cond delay="0"/>
                                          </p:stCondLst>
                                        </p:cTn>
                                        <p:tgtEl>
                                          <p:spTgt spid="24"/>
                                        </p:tgtEl>
                                        <p:attrNameLst>
                                          <p:attrName>style.visibility</p:attrName>
                                        </p:attrNameLst>
                                      </p:cBhvr>
                                      <p:to>
                                        <p:strVal val="visible"/>
                                      </p:to>
                                    </p:set>
                                    <p:anim calcmode="lin" valueType="num">
                                      <p:cBhvr>
                                        <p:cTn id="140" dur="1000" fill="hold"/>
                                        <p:tgtEl>
                                          <p:spTgt spid="24"/>
                                        </p:tgtEl>
                                        <p:attrNameLst>
                                          <p:attrName>ppt_w</p:attrName>
                                        </p:attrNameLst>
                                      </p:cBhvr>
                                      <p:tavLst>
                                        <p:tav tm="0">
                                          <p:val>
                                            <p:fltVal val="0"/>
                                          </p:val>
                                        </p:tav>
                                        <p:tav tm="100000">
                                          <p:val>
                                            <p:strVal val="#ppt_w"/>
                                          </p:val>
                                        </p:tav>
                                      </p:tavLst>
                                    </p:anim>
                                    <p:anim calcmode="lin" valueType="num">
                                      <p:cBhvr>
                                        <p:cTn id="141" dur="1000" fill="hold"/>
                                        <p:tgtEl>
                                          <p:spTgt spid="24"/>
                                        </p:tgtEl>
                                        <p:attrNameLst>
                                          <p:attrName>ppt_h</p:attrName>
                                        </p:attrNameLst>
                                      </p:cBhvr>
                                      <p:tavLst>
                                        <p:tav tm="0">
                                          <p:val>
                                            <p:fltVal val="0"/>
                                          </p:val>
                                        </p:tav>
                                        <p:tav tm="100000">
                                          <p:val>
                                            <p:strVal val="#ppt_h"/>
                                          </p:val>
                                        </p:tav>
                                      </p:tavLst>
                                    </p:anim>
                                    <p:anim calcmode="lin" valueType="num">
                                      <p:cBhvr>
                                        <p:cTn id="142" dur="1000" fill="hold"/>
                                        <p:tgtEl>
                                          <p:spTgt spid="24"/>
                                        </p:tgtEl>
                                        <p:attrNameLst>
                                          <p:attrName>style.rotation</p:attrName>
                                        </p:attrNameLst>
                                      </p:cBhvr>
                                      <p:tavLst>
                                        <p:tav tm="0">
                                          <p:val>
                                            <p:fltVal val="90"/>
                                          </p:val>
                                        </p:tav>
                                        <p:tav tm="100000">
                                          <p:val>
                                            <p:fltVal val="0"/>
                                          </p:val>
                                        </p:tav>
                                      </p:tavLst>
                                    </p:anim>
                                    <p:animEffect transition="in" filter="fade">
                                      <p:cBhvr>
                                        <p:cTn id="143" dur="1000"/>
                                        <p:tgtEl>
                                          <p:spTgt spid="24"/>
                                        </p:tgtEl>
                                      </p:cBhvr>
                                    </p:animEffect>
                                  </p:childTnLst>
                                </p:cTn>
                              </p:par>
                            </p:childTnLst>
                          </p:cTn>
                        </p:par>
                        <p:par>
                          <p:cTn id="144" fill="hold">
                            <p:stCondLst>
                              <p:cond delay="20000"/>
                            </p:stCondLst>
                            <p:childTnLst>
                              <p:par>
                                <p:cTn id="145" presetID="31" presetClass="entr" presetSubtype="0" fill="hold" grpId="0" nodeType="after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p:cTn id="147" dur="1000" fill="hold"/>
                                        <p:tgtEl>
                                          <p:spTgt spid="25"/>
                                        </p:tgtEl>
                                        <p:attrNameLst>
                                          <p:attrName>ppt_w</p:attrName>
                                        </p:attrNameLst>
                                      </p:cBhvr>
                                      <p:tavLst>
                                        <p:tav tm="0">
                                          <p:val>
                                            <p:fltVal val="0"/>
                                          </p:val>
                                        </p:tav>
                                        <p:tav tm="100000">
                                          <p:val>
                                            <p:strVal val="#ppt_w"/>
                                          </p:val>
                                        </p:tav>
                                      </p:tavLst>
                                    </p:anim>
                                    <p:anim calcmode="lin" valueType="num">
                                      <p:cBhvr>
                                        <p:cTn id="148" dur="1000" fill="hold"/>
                                        <p:tgtEl>
                                          <p:spTgt spid="25"/>
                                        </p:tgtEl>
                                        <p:attrNameLst>
                                          <p:attrName>ppt_h</p:attrName>
                                        </p:attrNameLst>
                                      </p:cBhvr>
                                      <p:tavLst>
                                        <p:tav tm="0">
                                          <p:val>
                                            <p:fltVal val="0"/>
                                          </p:val>
                                        </p:tav>
                                        <p:tav tm="100000">
                                          <p:val>
                                            <p:strVal val="#ppt_h"/>
                                          </p:val>
                                        </p:tav>
                                      </p:tavLst>
                                    </p:anim>
                                    <p:anim calcmode="lin" valueType="num">
                                      <p:cBhvr>
                                        <p:cTn id="149" dur="1000" fill="hold"/>
                                        <p:tgtEl>
                                          <p:spTgt spid="25"/>
                                        </p:tgtEl>
                                        <p:attrNameLst>
                                          <p:attrName>style.rotation</p:attrName>
                                        </p:attrNameLst>
                                      </p:cBhvr>
                                      <p:tavLst>
                                        <p:tav tm="0">
                                          <p:val>
                                            <p:fltVal val="90"/>
                                          </p:val>
                                        </p:tav>
                                        <p:tav tm="100000">
                                          <p:val>
                                            <p:fltVal val="0"/>
                                          </p:val>
                                        </p:tav>
                                      </p:tavLst>
                                    </p:anim>
                                    <p:animEffect transition="in" filter="fade">
                                      <p:cBhvr>
                                        <p:cTn id="150" dur="1000"/>
                                        <p:tgtEl>
                                          <p:spTgt spid="25"/>
                                        </p:tgtEl>
                                      </p:cBhvr>
                                    </p:animEffect>
                                  </p:childTnLst>
                                </p:cTn>
                              </p:par>
                            </p:childTnLst>
                          </p:cTn>
                        </p:par>
                        <p:par>
                          <p:cTn id="151" fill="hold">
                            <p:stCondLst>
                              <p:cond delay="21000"/>
                            </p:stCondLst>
                            <p:childTnLst>
                              <p:par>
                                <p:cTn id="152" presetID="53" presetClass="entr" presetSubtype="16" fill="hold" grpId="0" nodeType="afterEffect">
                                  <p:stCondLst>
                                    <p:cond delay="0"/>
                                  </p:stCondLst>
                                  <p:childTnLst>
                                    <p:set>
                                      <p:cBhvr>
                                        <p:cTn id="153" dur="1" fill="hold">
                                          <p:stCondLst>
                                            <p:cond delay="0"/>
                                          </p:stCondLst>
                                        </p:cTn>
                                        <p:tgtEl>
                                          <p:spTgt spid="26"/>
                                        </p:tgtEl>
                                        <p:attrNameLst>
                                          <p:attrName>style.visibility</p:attrName>
                                        </p:attrNameLst>
                                      </p:cBhvr>
                                      <p:to>
                                        <p:strVal val="visible"/>
                                      </p:to>
                                    </p:set>
                                    <p:anim calcmode="lin" valueType="num">
                                      <p:cBhvr>
                                        <p:cTn id="154" dur="500" fill="hold"/>
                                        <p:tgtEl>
                                          <p:spTgt spid="26"/>
                                        </p:tgtEl>
                                        <p:attrNameLst>
                                          <p:attrName>ppt_w</p:attrName>
                                        </p:attrNameLst>
                                      </p:cBhvr>
                                      <p:tavLst>
                                        <p:tav tm="0">
                                          <p:val>
                                            <p:fltVal val="0"/>
                                          </p:val>
                                        </p:tav>
                                        <p:tav tm="100000">
                                          <p:val>
                                            <p:strVal val="#ppt_w"/>
                                          </p:val>
                                        </p:tav>
                                      </p:tavLst>
                                    </p:anim>
                                    <p:anim calcmode="lin" valueType="num">
                                      <p:cBhvr>
                                        <p:cTn id="155" dur="500" fill="hold"/>
                                        <p:tgtEl>
                                          <p:spTgt spid="26"/>
                                        </p:tgtEl>
                                        <p:attrNameLst>
                                          <p:attrName>ppt_h</p:attrName>
                                        </p:attrNameLst>
                                      </p:cBhvr>
                                      <p:tavLst>
                                        <p:tav tm="0">
                                          <p:val>
                                            <p:fltVal val="0"/>
                                          </p:val>
                                        </p:tav>
                                        <p:tav tm="100000">
                                          <p:val>
                                            <p:strVal val="#ppt_h"/>
                                          </p:val>
                                        </p:tav>
                                      </p:tavLst>
                                    </p:anim>
                                    <p:animEffect transition="in" filter="fade">
                                      <p:cBhvr>
                                        <p:cTn id="1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8" y="1014413"/>
            <a:ext cx="8616950" cy="5276659"/>
          </a:xfrm>
        </p:spPr>
        <p:txBody>
          <a:bodyPr/>
          <a:lstStyle/>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Local Area Network, Wide Area Network  or  Interconnected System between August 1, 2016 – 28  February 2017</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Policy References</a:t>
            </a:r>
            <a:endParaRPr lang="en-US"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7" y="1617663"/>
            <a:ext cx="74136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66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01639" y="407307"/>
            <a:ext cx="3940181" cy="365806"/>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Planning Guidance/Resources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0043" y="4819794"/>
            <a:ext cx="8133445" cy="584775"/>
          </a:xfrm>
          <a:prstGeom prst="rect">
            <a:avLst/>
          </a:prstGeom>
          <a:noFill/>
        </p:spPr>
        <p:txBody>
          <a:bodyPr wrap="none" rtlCol="0">
            <a:spAutoFit/>
          </a:bodyPr>
          <a:lstStyle/>
          <a:p>
            <a:r>
              <a:rPr lang="en-US" sz="1600" dirty="0" smtClean="0"/>
              <a:t>NIST </a:t>
            </a:r>
            <a:r>
              <a:rPr lang="en-US" sz="1600" dirty="0"/>
              <a:t>SP-</a:t>
            </a:r>
            <a:r>
              <a:rPr lang="en-US" sz="1600" b="1" dirty="0"/>
              <a:t>800-53</a:t>
            </a:r>
            <a:r>
              <a:rPr lang="en-US" sz="1600" dirty="0"/>
              <a:t> (rev 4)- Security and Privacy Controls for Federal Information Systems</a:t>
            </a:r>
          </a:p>
          <a:p>
            <a:r>
              <a:rPr lang="en-US" sz="1600" dirty="0"/>
              <a:t>and </a:t>
            </a:r>
            <a:r>
              <a:rPr lang="en-US" sz="1600" dirty="0" smtClean="0"/>
              <a:t>Organizations, Dated April 2013 (with Jan 2015 updates)</a:t>
            </a:r>
            <a:endParaRPr lang="en-US" sz="1600" dirty="0"/>
          </a:p>
        </p:txBody>
      </p:sp>
      <p:sp>
        <p:nvSpPr>
          <p:cNvPr id="6" name="TextBox 5"/>
          <p:cNvSpPr txBox="1"/>
          <p:nvPr/>
        </p:nvSpPr>
        <p:spPr>
          <a:xfrm>
            <a:off x="461809" y="4030483"/>
            <a:ext cx="8325677" cy="338554"/>
          </a:xfrm>
          <a:prstGeom prst="rect">
            <a:avLst/>
          </a:prstGeom>
          <a:noFill/>
        </p:spPr>
        <p:txBody>
          <a:bodyPr wrap="none" rtlCol="0">
            <a:spAutoFit/>
          </a:bodyPr>
          <a:lstStyle/>
          <a:p>
            <a:r>
              <a:rPr lang="en-US" sz="1600" dirty="0" smtClean="0"/>
              <a:t>NIST SP-</a:t>
            </a:r>
            <a:r>
              <a:rPr lang="en-US" sz="1600" b="1" dirty="0" smtClean="0"/>
              <a:t>800-30</a:t>
            </a:r>
            <a:r>
              <a:rPr lang="en-US" sz="1600" dirty="0" smtClean="0"/>
              <a:t> (rev 1)- Guide </a:t>
            </a:r>
            <a:r>
              <a:rPr lang="en-US" sz="1600" dirty="0"/>
              <a:t>for </a:t>
            </a:r>
            <a:r>
              <a:rPr lang="en-US" sz="1600" dirty="0" smtClean="0"/>
              <a:t>Conducting Risk </a:t>
            </a:r>
            <a:r>
              <a:rPr lang="en-US" sz="1600" dirty="0"/>
              <a:t>Assessments</a:t>
            </a:r>
            <a:r>
              <a:rPr lang="en-US" sz="1600" dirty="0" smtClean="0"/>
              <a:t>, dated September 2012</a:t>
            </a:r>
            <a:endParaRPr lang="en-US" sz="1600" dirty="0"/>
          </a:p>
        </p:txBody>
      </p:sp>
      <p:sp>
        <p:nvSpPr>
          <p:cNvPr id="7" name="TextBox 6"/>
          <p:cNvSpPr txBox="1"/>
          <p:nvPr/>
        </p:nvSpPr>
        <p:spPr>
          <a:xfrm>
            <a:off x="456784" y="3453825"/>
            <a:ext cx="7852764" cy="584775"/>
          </a:xfrm>
          <a:prstGeom prst="rect">
            <a:avLst/>
          </a:prstGeom>
          <a:noFill/>
        </p:spPr>
        <p:txBody>
          <a:bodyPr wrap="square" rtlCol="0">
            <a:spAutoFit/>
          </a:bodyPr>
          <a:lstStyle/>
          <a:p>
            <a:r>
              <a:rPr lang="en-US" sz="1600" dirty="0"/>
              <a:t>NIST </a:t>
            </a:r>
            <a:r>
              <a:rPr lang="en-US" sz="1600" dirty="0" smtClean="0"/>
              <a:t>SP-</a:t>
            </a:r>
            <a:r>
              <a:rPr lang="en-US" sz="1600" b="1" dirty="0" smtClean="0"/>
              <a:t>800-37</a:t>
            </a:r>
            <a:r>
              <a:rPr lang="en-US" sz="1600" dirty="0" smtClean="0"/>
              <a:t> (rev 1) - </a:t>
            </a:r>
            <a:r>
              <a:rPr lang="en-US" sz="1600" dirty="0"/>
              <a:t>Guide for Applying the </a:t>
            </a:r>
            <a:r>
              <a:rPr lang="en-US" sz="1600" dirty="0" smtClean="0"/>
              <a:t>Risk Management </a:t>
            </a:r>
            <a:r>
              <a:rPr lang="en-US" sz="1600" dirty="0"/>
              <a:t>Framework to Federal Information </a:t>
            </a:r>
            <a:r>
              <a:rPr lang="en-US" sz="1600" dirty="0" smtClean="0"/>
              <a:t>Systems, dated February 2010 (with June 2014 updates)</a:t>
            </a:r>
            <a:endParaRPr lang="en-US" sz="1600" dirty="0"/>
          </a:p>
        </p:txBody>
      </p:sp>
      <p:sp>
        <p:nvSpPr>
          <p:cNvPr id="8" name="TextBox 7"/>
          <p:cNvSpPr txBox="1"/>
          <p:nvPr/>
        </p:nvSpPr>
        <p:spPr>
          <a:xfrm>
            <a:off x="450043" y="5743123"/>
            <a:ext cx="8460971" cy="584775"/>
          </a:xfrm>
          <a:prstGeom prst="rect">
            <a:avLst/>
          </a:prstGeom>
          <a:noFill/>
        </p:spPr>
        <p:txBody>
          <a:bodyPr wrap="none" rtlCol="0">
            <a:spAutoFit/>
          </a:bodyPr>
          <a:lstStyle/>
          <a:p>
            <a:r>
              <a:rPr lang="en-US" sz="1600" dirty="0" smtClean="0"/>
              <a:t>CNSSI-</a:t>
            </a:r>
            <a:r>
              <a:rPr lang="en-US" sz="1600" b="1" dirty="0" smtClean="0"/>
              <a:t>1253</a:t>
            </a:r>
            <a:r>
              <a:rPr lang="en-US" sz="1600" dirty="0" smtClean="0"/>
              <a:t> Security Categorization and Control Selection for National Security Systems, </a:t>
            </a:r>
          </a:p>
          <a:p>
            <a:r>
              <a:rPr lang="en-US" sz="1600" dirty="0" smtClean="0"/>
              <a:t>Dated March 27, 2014</a:t>
            </a:r>
            <a:endParaRPr lang="en-US" sz="1600" dirty="0"/>
          </a:p>
        </p:txBody>
      </p:sp>
      <p:sp>
        <p:nvSpPr>
          <p:cNvPr id="9" name="TextBox 8"/>
          <p:cNvSpPr txBox="1"/>
          <p:nvPr/>
        </p:nvSpPr>
        <p:spPr>
          <a:xfrm>
            <a:off x="456784" y="1517803"/>
            <a:ext cx="7994111" cy="830997"/>
          </a:xfrm>
          <a:prstGeom prst="rect">
            <a:avLst/>
          </a:prstGeom>
          <a:noFill/>
        </p:spPr>
        <p:txBody>
          <a:bodyPr wrap="none" rtlCol="0">
            <a:spAutoFit/>
          </a:bodyPr>
          <a:lstStyle/>
          <a:p>
            <a:r>
              <a:rPr lang="en-US" sz="1600" b="1" dirty="0"/>
              <a:t>DAAPM</a:t>
            </a:r>
            <a:r>
              <a:rPr lang="en-US" sz="1600" dirty="0"/>
              <a:t>- DSS Assessment and Authorization Process Manual, Dated August 24, 2016</a:t>
            </a:r>
          </a:p>
          <a:p>
            <a:r>
              <a:rPr lang="en-US" sz="1600" dirty="0"/>
              <a:t>Basic guidance for requesting the authorization of an information system </a:t>
            </a:r>
          </a:p>
          <a:p>
            <a:r>
              <a:rPr lang="en-US" sz="1600" dirty="0"/>
              <a:t>for classified Government work.</a:t>
            </a:r>
          </a:p>
        </p:txBody>
      </p:sp>
      <p:sp>
        <p:nvSpPr>
          <p:cNvPr id="10" name="TextBox 9"/>
          <p:cNvSpPr txBox="1"/>
          <p:nvPr/>
        </p:nvSpPr>
        <p:spPr>
          <a:xfrm>
            <a:off x="461809" y="2328442"/>
            <a:ext cx="8202245" cy="584775"/>
          </a:xfrm>
          <a:prstGeom prst="rect">
            <a:avLst/>
          </a:prstGeom>
          <a:noFill/>
        </p:spPr>
        <p:txBody>
          <a:bodyPr wrap="none" rtlCol="0">
            <a:spAutoFit/>
          </a:bodyPr>
          <a:lstStyle/>
          <a:p>
            <a:r>
              <a:rPr lang="en-US" sz="1600" b="1" dirty="0"/>
              <a:t>CDSE RMF Training</a:t>
            </a:r>
            <a:r>
              <a:rPr lang="en-US" sz="1600" dirty="0"/>
              <a:t>- There are 7 courses that ISSMs are required to complete to get an</a:t>
            </a:r>
          </a:p>
          <a:p>
            <a:r>
              <a:rPr lang="en-US" sz="1600" dirty="0"/>
              <a:t>Overall understanding of RMF (see “ISSM Required Online Training” in the DAAPM). </a:t>
            </a:r>
          </a:p>
        </p:txBody>
      </p:sp>
      <p:sp>
        <p:nvSpPr>
          <p:cNvPr id="11" name="TextBox 10"/>
          <p:cNvSpPr txBox="1"/>
          <p:nvPr/>
        </p:nvSpPr>
        <p:spPr>
          <a:xfrm>
            <a:off x="456784" y="933028"/>
            <a:ext cx="8000908" cy="584775"/>
          </a:xfrm>
          <a:prstGeom prst="rect">
            <a:avLst/>
          </a:prstGeom>
          <a:noFill/>
        </p:spPr>
        <p:txBody>
          <a:bodyPr wrap="square" rtlCol="0">
            <a:spAutoFit/>
          </a:bodyPr>
          <a:lstStyle>
            <a:defPPr>
              <a:defRPr lang="en-US"/>
            </a:defPPr>
            <a:lvl1pPr>
              <a:defRPr sz="1600"/>
            </a:lvl1pPr>
          </a:lstStyle>
          <a:p>
            <a:r>
              <a:rPr lang="en-US" b="1" dirty="0"/>
              <a:t>NISPOM</a:t>
            </a:r>
            <a:r>
              <a:rPr lang="en-US" dirty="0"/>
              <a:t>- DOD 5220.22-M, Dated February 2006 (with change 2 dated May 18, 2016)</a:t>
            </a:r>
          </a:p>
          <a:p>
            <a:r>
              <a:rPr lang="en-US" dirty="0"/>
              <a:t>Basic starting point for cleared contractors to implement RMF (NISPOM 8-100.d)</a:t>
            </a:r>
          </a:p>
        </p:txBody>
      </p:sp>
      <p:sp>
        <p:nvSpPr>
          <p:cNvPr id="12" name="TextBox 11"/>
          <p:cNvSpPr txBox="1"/>
          <p:nvPr/>
        </p:nvSpPr>
        <p:spPr>
          <a:xfrm>
            <a:off x="450043" y="5404569"/>
            <a:ext cx="8251426" cy="338554"/>
          </a:xfrm>
          <a:prstGeom prst="rect">
            <a:avLst/>
          </a:prstGeom>
          <a:noFill/>
        </p:spPr>
        <p:txBody>
          <a:bodyPr wrap="none" rtlCol="0">
            <a:spAutoFit/>
          </a:bodyPr>
          <a:lstStyle/>
          <a:p>
            <a:r>
              <a:rPr lang="en-US" sz="1600" dirty="0" smtClean="0"/>
              <a:t>NIST </a:t>
            </a:r>
            <a:r>
              <a:rPr lang="en-US" sz="1600" dirty="0"/>
              <a:t>SP </a:t>
            </a:r>
            <a:r>
              <a:rPr lang="en-US" sz="1600" b="1" dirty="0" smtClean="0"/>
              <a:t>800-61</a:t>
            </a:r>
            <a:r>
              <a:rPr lang="en-US" sz="1600" dirty="0" smtClean="0"/>
              <a:t> (rev 2)- Computer </a:t>
            </a:r>
            <a:r>
              <a:rPr lang="en-US" sz="1600" dirty="0"/>
              <a:t>Security Incident Handling </a:t>
            </a:r>
            <a:r>
              <a:rPr lang="en-US" sz="1600" dirty="0" smtClean="0"/>
              <a:t>Guide, Dated August 2012</a:t>
            </a:r>
            <a:endParaRPr lang="en-US" sz="1600" dirty="0"/>
          </a:p>
        </p:txBody>
      </p:sp>
      <p:sp>
        <p:nvSpPr>
          <p:cNvPr id="13" name="TextBox 12"/>
          <p:cNvSpPr txBox="1"/>
          <p:nvPr/>
        </p:nvSpPr>
        <p:spPr>
          <a:xfrm>
            <a:off x="456784" y="2913217"/>
            <a:ext cx="7614457" cy="338554"/>
          </a:xfrm>
          <a:prstGeom prst="rect">
            <a:avLst/>
          </a:prstGeom>
          <a:noFill/>
        </p:spPr>
        <p:txBody>
          <a:bodyPr wrap="none" rtlCol="0">
            <a:spAutoFit/>
          </a:bodyPr>
          <a:lstStyle/>
          <a:p>
            <a:r>
              <a:rPr lang="en-US" sz="1600" dirty="0">
                <a:hlinkClick r:id="rId2"/>
              </a:rPr>
              <a:t>www.dss.mil/rmf-</a:t>
            </a:r>
            <a:r>
              <a:rPr lang="en-US" sz="1600" dirty="0"/>
              <a:t> One stop website for many tools and templates needed for RMF</a:t>
            </a:r>
          </a:p>
        </p:txBody>
      </p:sp>
      <p:sp>
        <p:nvSpPr>
          <p:cNvPr id="14" name="TextBox 13"/>
          <p:cNvSpPr txBox="1"/>
          <p:nvPr/>
        </p:nvSpPr>
        <p:spPr>
          <a:xfrm>
            <a:off x="456784" y="4467353"/>
            <a:ext cx="8459816" cy="338554"/>
          </a:xfrm>
          <a:prstGeom prst="rect">
            <a:avLst/>
          </a:prstGeom>
          <a:noFill/>
        </p:spPr>
        <p:txBody>
          <a:bodyPr wrap="none" rtlCol="0">
            <a:spAutoFit/>
          </a:bodyPr>
          <a:lstStyle/>
          <a:p>
            <a:r>
              <a:rPr lang="en-US" sz="1600" dirty="0" smtClean="0"/>
              <a:t>NIST </a:t>
            </a:r>
            <a:r>
              <a:rPr lang="en-US" sz="1600" dirty="0"/>
              <a:t>SP </a:t>
            </a:r>
            <a:r>
              <a:rPr lang="en-US" sz="1600" b="1" dirty="0" smtClean="0"/>
              <a:t>800-60</a:t>
            </a:r>
            <a:r>
              <a:rPr lang="en-US" sz="1600" dirty="0" smtClean="0"/>
              <a:t> (</a:t>
            </a:r>
            <a:r>
              <a:rPr lang="en-US" sz="1600" dirty="0" err="1" smtClean="0"/>
              <a:t>vol</a:t>
            </a:r>
            <a:r>
              <a:rPr lang="en-US" sz="1600" dirty="0" smtClean="0"/>
              <a:t> 1-2)- Guide for mapping information to categories, Dated August 2008</a:t>
            </a:r>
            <a:endParaRPr lang="en-US" sz="1600" dirty="0"/>
          </a:p>
        </p:txBody>
      </p:sp>
    </p:spTree>
    <p:extLst>
      <p:ext uri="{BB962C8B-B14F-4D97-AF65-F5344CB8AC3E}">
        <p14:creationId xmlns:p14="http://schemas.microsoft.com/office/powerpoint/2010/main" val="23867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par>
                          <p:cTn id="50" fill="hold">
                            <p:stCondLst>
                              <p:cond delay="2000"/>
                            </p:stCondLst>
                            <p:childTnLst>
                              <p:par>
                                <p:cTn id="51" presetID="26"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par>
                          <p:cTn id="67" fill="hold">
                            <p:stCondLst>
                              <p:cond delay="4000"/>
                            </p:stCondLst>
                            <p:childTnLst>
                              <p:par>
                                <p:cTn id="68" presetID="26"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80">
                                          <p:stCondLst>
                                            <p:cond delay="0"/>
                                          </p:stCondLst>
                                        </p:cTn>
                                        <p:tgtEl>
                                          <p:spTgt spid="14"/>
                                        </p:tgtEl>
                                      </p:cBhvr>
                                    </p:animEffect>
                                    <p:anim calcmode="lin" valueType="num">
                                      <p:cBhvr>
                                        <p:cTn id="7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6" dur="26">
                                          <p:stCondLst>
                                            <p:cond delay="650"/>
                                          </p:stCondLst>
                                        </p:cTn>
                                        <p:tgtEl>
                                          <p:spTgt spid="14"/>
                                        </p:tgtEl>
                                      </p:cBhvr>
                                      <p:to x="100000" y="60000"/>
                                    </p:animScale>
                                    <p:animScale>
                                      <p:cBhvr>
                                        <p:cTn id="77" dur="166" decel="50000">
                                          <p:stCondLst>
                                            <p:cond delay="676"/>
                                          </p:stCondLst>
                                        </p:cTn>
                                        <p:tgtEl>
                                          <p:spTgt spid="14"/>
                                        </p:tgtEl>
                                      </p:cBhvr>
                                      <p:to x="100000" y="100000"/>
                                    </p:animScale>
                                    <p:animScale>
                                      <p:cBhvr>
                                        <p:cTn id="78" dur="26">
                                          <p:stCondLst>
                                            <p:cond delay="1312"/>
                                          </p:stCondLst>
                                        </p:cTn>
                                        <p:tgtEl>
                                          <p:spTgt spid="14"/>
                                        </p:tgtEl>
                                      </p:cBhvr>
                                      <p:to x="100000" y="80000"/>
                                    </p:animScale>
                                    <p:animScale>
                                      <p:cBhvr>
                                        <p:cTn id="79" dur="166" decel="50000">
                                          <p:stCondLst>
                                            <p:cond delay="1338"/>
                                          </p:stCondLst>
                                        </p:cTn>
                                        <p:tgtEl>
                                          <p:spTgt spid="14"/>
                                        </p:tgtEl>
                                      </p:cBhvr>
                                      <p:to x="100000" y="100000"/>
                                    </p:animScale>
                                    <p:animScale>
                                      <p:cBhvr>
                                        <p:cTn id="80" dur="26">
                                          <p:stCondLst>
                                            <p:cond delay="1642"/>
                                          </p:stCondLst>
                                        </p:cTn>
                                        <p:tgtEl>
                                          <p:spTgt spid="14"/>
                                        </p:tgtEl>
                                      </p:cBhvr>
                                      <p:to x="100000" y="90000"/>
                                    </p:animScale>
                                    <p:animScale>
                                      <p:cBhvr>
                                        <p:cTn id="81" dur="166" decel="50000">
                                          <p:stCondLst>
                                            <p:cond delay="1668"/>
                                          </p:stCondLst>
                                        </p:cTn>
                                        <p:tgtEl>
                                          <p:spTgt spid="14"/>
                                        </p:tgtEl>
                                      </p:cBhvr>
                                      <p:to x="100000" y="100000"/>
                                    </p:animScale>
                                    <p:animScale>
                                      <p:cBhvr>
                                        <p:cTn id="82" dur="26">
                                          <p:stCondLst>
                                            <p:cond delay="1808"/>
                                          </p:stCondLst>
                                        </p:cTn>
                                        <p:tgtEl>
                                          <p:spTgt spid="14"/>
                                        </p:tgtEl>
                                      </p:cBhvr>
                                      <p:to x="100000" y="95000"/>
                                    </p:animScale>
                                    <p:animScale>
                                      <p:cBhvr>
                                        <p:cTn id="83" dur="166" decel="50000">
                                          <p:stCondLst>
                                            <p:cond delay="1834"/>
                                          </p:stCondLst>
                                        </p:cTn>
                                        <p:tgtEl>
                                          <p:spTgt spid="14"/>
                                        </p:tgtEl>
                                      </p:cBhvr>
                                      <p:to x="100000" y="100000"/>
                                    </p:animScale>
                                  </p:childTnLst>
                                </p:cTn>
                              </p:par>
                            </p:childTnLst>
                          </p:cTn>
                        </p:par>
                        <p:par>
                          <p:cTn id="84" fill="hold">
                            <p:stCondLst>
                              <p:cond delay="6000"/>
                            </p:stCondLst>
                            <p:childTnLst>
                              <p:par>
                                <p:cTn id="85" presetID="26" presetClass="entr" presetSubtype="0"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80">
                                          <p:stCondLst>
                                            <p:cond delay="0"/>
                                          </p:stCondLst>
                                        </p:cTn>
                                        <p:tgtEl>
                                          <p:spTgt spid="5"/>
                                        </p:tgtEl>
                                      </p:cBhvr>
                                    </p:animEffect>
                                    <p:anim calcmode="lin" valueType="num">
                                      <p:cBhvr>
                                        <p:cTn id="8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gtEl>
                                      </p:cBhvr>
                                      <p:to x="100000" y="60000"/>
                                    </p:animScale>
                                    <p:animScale>
                                      <p:cBhvr>
                                        <p:cTn id="94" dur="166" decel="50000">
                                          <p:stCondLst>
                                            <p:cond delay="676"/>
                                          </p:stCondLst>
                                        </p:cTn>
                                        <p:tgtEl>
                                          <p:spTgt spid="5"/>
                                        </p:tgtEl>
                                      </p:cBhvr>
                                      <p:to x="100000" y="100000"/>
                                    </p:animScale>
                                    <p:animScale>
                                      <p:cBhvr>
                                        <p:cTn id="95" dur="26">
                                          <p:stCondLst>
                                            <p:cond delay="1312"/>
                                          </p:stCondLst>
                                        </p:cTn>
                                        <p:tgtEl>
                                          <p:spTgt spid="5"/>
                                        </p:tgtEl>
                                      </p:cBhvr>
                                      <p:to x="100000" y="80000"/>
                                    </p:animScale>
                                    <p:animScale>
                                      <p:cBhvr>
                                        <p:cTn id="96" dur="166" decel="50000">
                                          <p:stCondLst>
                                            <p:cond delay="1338"/>
                                          </p:stCondLst>
                                        </p:cTn>
                                        <p:tgtEl>
                                          <p:spTgt spid="5"/>
                                        </p:tgtEl>
                                      </p:cBhvr>
                                      <p:to x="100000" y="100000"/>
                                    </p:animScale>
                                    <p:animScale>
                                      <p:cBhvr>
                                        <p:cTn id="97" dur="26">
                                          <p:stCondLst>
                                            <p:cond delay="1642"/>
                                          </p:stCondLst>
                                        </p:cTn>
                                        <p:tgtEl>
                                          <p:spTgt spid="5"/>
                                        </p:tgtEl>
                                      </p:cBhvr>
                                      <p:to x="100000" y="90000"/>
                                    </p:animScale>
                                    <p:animScale>
                                      <p:cBhvr>
                                        <p:cTn id="98" dur="166" decel="50000">
                                          <p:stCondLst>
                                            <p:cond delay="1668"/>
                                          </p:stCondLst>
                                        </p:cTn>
                                        <p:tgtEl>
                                          <p:spTgt spid="5"/>
                                        </p:tgtEl>
                                      </p:cBhvr>
                                      <p:to x="100000" y="100000"/>
                                    </p:animScale>
                                    <p:animScale>
                                      <p:cBhvr>
                                        <p:cTn id="99" dur="26">
                                          <p:stCondLst>
                                            <p:cond delay="1808"/>
                                          </p:stCondLst>
                                        </p:cTn>
                                        <p:tgtEl>
                                          <p:spTgt spid="5"/>
                                        </p:tgtEl>
                                      </p:cBhvr>
                                      <p:to x="100000" y="95000"/>
                                    </p:animScale>
                                    <p:animScale>
                                      <p:cBhvr>
                                        <p:cTn id="100" dur="166" decel="50000">
                                          <p:stCondLst>
                                            <p:cond delay="1834"/>
                                          </p:stCondLst>
                                        </p:cTn>
                                        <p:tgtEl>
                                          <p:spTgt spid="5"/>
                                        </p:tgtEl>
                                      </p:cBhvr>
                                      <p:to x="100000" y="100000"/>
                                    </p:animScale>
                                  </p:childTnLst>
                                </p:cTn>
                              </p:par>
                            </p:childTnLst>
                          </p:cTn>
                        </p:par>
                        <p:par>
                          <p:cTn id="101" fill="hold">
                            <p:stCondLst>
                              <p:cond delay="8000"/>
                            </p:stCondLst>
                            <p:childTnLst>
                              <p:par>
                                <p:cTn id="102" presetID="26"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down)">
                                      <p:cBhvr>
                                        <p:cTn id="104" dur="580">
                                          <p:stCondLst>
                                            <p:cond delay="0"/>
                                          </p:stCondLst>
                                        </p:cTn>
                                        <p:tgtEl>
                                          <p:spTgt spid="12"/>
                                        </p:tgtEl>
                                      </p:cBhvr>
                                    </p:animEffect>
                                    <p:anim calcmode="lin" valueType="num">
                                      <p:cBhvr>
                                        <p:cTn id="10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0" dur="26">
                                          <p:stCondLst>
                                            <p:cond delay="650"/>
                                          </p:stCondLst>
                                        </p:cTn>
                                        <p:tgtEl>
                                          <p:spTgt spid="12"/>
                                        </p:tgtEl>
                                      </p:cBhvr>
                                      <p:to x="100000" y="60000"/>
                                    </p:animScale>
                                    <p:animScale>
                                      <p:cBhvr>
                                        <p:cTn id="111" dur="166" decel="50000">
                                          <p:stCondLst>
                                            <p:cond delay="676"/>
                                          </p:stCondLst>
                                        </p:cTn>
                                        <p:tgtEl>
                                          <p:spTgt spid="12"/>
                                        </p:tgtEl>
                                      </p:cBhvr>
                                      <p:to x="100000" y="100000"/>
                                    </p:animScale>
                                    <p:animScale>
                                      <p:cBhvr>
                                        <p:cTn id="112" dur="26">
                                          <p:stCondLst>
                                            <p:cond delay="1312"/>
                                          </p:stCondLst>
                                        </p:cTn>
                                        <p:tgtEl>
                                          <p:spTgt spid="12"/>
                                        </p:tgtEl>
                                      </p:cBhvr>
                                      <p:to x="100000" y="80000"/>
                                    </p:animScale>
                                    <p:animScale>
                                      <p:cBhvr>
                                        <p:cTn id="113" dur="166" decel="50000">
                                          <p:stCondLst>
                                            <p:cond delay="1338"/>
                                          </p:stCondLst>
                                        </p:cTn>
                                        <p:tgtEl>
                                          <p:spTgt spid="12"/>
                                        </p:tgtEl>
                                      </p:cBhvr>
                                      <p:to x="100000" y="100000"/>
                                    </p:animScale>
                                    <p:animScale>
                                      <p:cBhvr>
                                        <p:cTn id="114" dur="26">
                                          <p:stCondLst>
                                            <p:cond delay="1642"/>
                                          </p:stCondLst>
                                        </p:cTn>
                                        <p:tgtEl>
                                          <p:spTgt spid="12"/>
                                        </p:tgtEl>
                                      </p:cBhvr>
                                      <p:to x="100000" y="90000"/>
                                    </p:animScale>
                                    <p:animScale>
                                      <p:cBhvr>
                                        <p:cTn id="115" dur="166" decel="50000">
                                          <p:stCondLst>
                                            <p:cond delay="1668"/>
                                          </p:stCondLst>
                                        </p:cTn>
                                        <p:tgtEl>
                                          <p:spTgt spid="12"/>
                                        </p:tgtEl>
                                      </p:cBhvr>
                                      <p:to x="100000" y="100000"/>
                                    </p:animScale>
                                    <p:animScale>
                                      <p:cBhvr>
                                        <p:cTn id="116" dur="26">
                                          <p:stCondLst>
                                            <p:cond delay="1808"/>
                                          </p:stCondLst>
                                        </p:cTn>
                                        <p:tgtEl>
                                          <p:spTgt spid="12"/>
                                        </p:tgtEl>
                                      </p:cBhvr>
                                      <p:to x="100000" y="95000"/>
                                    </p:animScale>
                                    <p:animScale>
                                      <p:cBhvr>
                                        <p:cTn id="117" dur="166" decel="50000">
                                          <p:stCondLst>
                                            <p:cond delay="1834"/>
                                          </p:stCondLst>
                                        </p:cTn>
                                        <p:tgtEl>
                                          <p:spTgt spid="12"/>
                                        </p:tgtEl>
                                      </p:cBhvr>
                                      <p:to x="100000" y="100000"/>
                                    </p:animScale>
                                  </p:childTnLst>
                                </p:cTn>
                              </p:par>
                            </p:childTnLst>
                          </p:cTn>
                        </p:par>
                        <p:par>
                          <p:cTn id="118" fill="hold">
                            <p:stCondLst>
                              <p:cond delay="10000"/>
                            </p:stCondLst>
                            <p:childTnLst>
                              <p:par>
                                <p:cTn id="119" presetID="26" presetClass="entr" presetSubtype="0" fill="hold" grpId="0" nodeType="after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wipe(down)">
                                      <p:cBhvr>
                                        <p:cTn id="121" dur="580">
                                          <p:stCondLst>
                                            <p:cond delay="0"/>
                                          </p:stCondLst>
                                        </p:cTn>
                                        <p:tgtEl>
                                          <p:spTgt spid="8"/>
                                        </p:tgtEl>
                                      </p:cBhvr>
                                    </p:animEffect>
                                    <p:anim calcmode="lin" valueType="num">
                                      <p:cBhvr>
                                        <p:cTn id="1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7" dur="26">
                                          <p:stCondLst>
                                            <p:cond delay="650"/>
                                          </p:stCondLst>
                                        </p:cTn>
                                        <p:tgtEl>
                                          <p:spTgt spid="8"/>
                                        </p:tgtEl>
                                      </p:cBhvr>
                                      <p:to x="100000" y="60000"/>
                                    </p:animScale>
                                    <p:animScale>
                                      <p:cBhvr>
                                        <p:cTn id="128" dur="166" decel="50000">
                                          <p:stCondLst>
                                            <p:cond delay="676"/>
                                          </p:stCondLst>
                                        </p:cTn>
                                        <p:tgtEl>
                                          <p:spTgt spid="8"/>
                                        </p:tgtEl>
                                      </p:cBhvr>
                                      <p:to x="100000" y="100000"/>
                                    </p:animScale>
                                    <p:animScale>
                                      <p:cBhvr>
                                        <p:cTn id="129" dur="26">
                                          <p:stCondLst>
                                            <p:cond delay="1312"/>
                                          </p:stCondLst>
                                        </p:cTn>
                                        <p:tgtEl>
                                          <p:spTgt spid="8"/>
                                        </p:tgtEl>
                                      </p:cBhvr>
                                      <p:to x="100000" y="80000"/>
                                    </p:animScale>
                                    <p:animScale>
                                      <p:cBhvr>
                                        <p:cTn id="130" dur="166" decel="50000">
                                          <p:stCondLst>
                                            <p:cond delay="1338"/>
                                          </p:stCondLst>
                                        </p:cTn>
                                        <p:tgtEl>
                                          <p:spTgt spid="8"/>
                                        </p:tgtEl>
                                      </p:cBhvr>
                                      <p:to x="100000" y="100000"/>
                                    </p:animScale>
                                    <p:animScale>
                                      <p:cBhvr>
                                        <p:cTn id="131" dur="26">
                                          <p:stCondLst>
                                            <p:cond delay="1642"/>
                                          </p:stCondLst>
                                        </p:cTn>
                                        <p:tgtEl>
                                          <p:spTgt spid="8"/>
                                        </p:tgtEl>
                                      </p:cBhvr>
                                      <p:to x="100000" y="90000"/>
                                    </p:animScale>
                                    <p:animScale>
                                      <p:cBhvr>
                                        <p:cTn id="132" dur="166" decel="50000">
                                          <p:stCondLst>
                                            <p:cond delay="1668"/>
                                          </p:stCondLst>
                                        </p:cTn>
                                        <p:tgtEl>
                                          <p:spTgt spid="8"/>
                                        </p:tgtEl>
                                      </p:cBhvr>
                                      <p:to x="100000" y="100000"/>
                                    </p:animScale>
                                    <p:animScale>
                                      <p:cBhvr>
                                        <p:cTn id="133" dur="26">
                                          <p:stCondLst>
                                            <p:cond delay="1808"/>
                                          </p:stCondLst>
                                        </p:cTn>
                                        <p:tgtEl>
                                          <p:spTgt spid="8"/>
                                        </p:tgtEl>
                                      </p:cBhvr>
                                      <p:to x="100000" y="95000"/>
                                    </p:animScale>
                                    <p:animScale>
                                      <p:cBhvr>
                                        <p:cTn id="1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8" y="440714"/>
            <a:ext cx="660521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Security Controls and Continuous Monitoring</a:t>
            </a:r>
            <a:endParaRPr lang="en-US" dirty="0">
              <a:latin typeface="Times New Roman" panose="02020603050405020304" pitchFamily="18" charset="0"/>
              <a:cs typeface="Times New Roman" panose="02020603050405020304" pitchFamily="18" charset="0"/>
            </a:endParaRPr>
          </a:p>
        </p:txBody>
      </p:sp>
      <p:sp>
        <p:nvSpPr>
          <p:cNvPr id="27" name="Rectangle 50"/>
          <p:cNvSpPr>
            <a:spLocks noChangeArrowheads="1"/>
          </p:cNvSpPr>
          <p:nvPr/>
        </p:nvSpPr>
        <p:spPr bwMode="gray">
          <a:xfrm>
            <a:off x="411721" y="996697"/>
            <a:ext cx="8373353" cy="499126"/>
          </a:xfrm>
          <a:prstGeom prst="rect">
            <a:avLst/>
          </a:prstGeom>
          <a:noFill/>
          <a:ln w="9525" algn="ctr">
            <a:noFill/>
            <a:miter lim="800000"/>
            <a:headEnd/>
            <a:tailEnd/>
          </a:ln>
          <a:effectLst/>
        </p:spPr>
        <p:txBody>
          <a:bodyPr wrap="square" lIns="0" tIns="0" rIns="0" bIns="0" anchor="t" anchorCtr="0"/>
          <a:lstStyle/>
          <a:p>
            <a:pPr eaLnBrk="0" hangingPunct="0"/>
            <a:r>
              <a:rPr lang="en-US" sz="1400" dirty="0" smtClean="0">
                <a:solidFill>
                  <a:srgbClr val="000000"/>
                </a:solidFill>
                <a:latin typeface="Times New Roman" panose="02020603050405020304" pitchFamily="18" charset="0"/>
                <a:cs typeface="Times New Roman" panose="02020603050405020304" pitchFamily="18" charset="0"/>
              </a:rPr>
              <a:t>The RMF process will manage risk more effectively through the introduction of security controls and continuous monitoring of those controls.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38226" y="4240437"/>
            <a:ext cx="1932234" cy="1098522"/>
          </a:xfrm>
          <a:prstGeom prst="rect">
            <a:avLst/>
          </a:prstGeom>
        </p:spPr>
        <p:txBody>
          <a:bodyPr wrap="square" lIns="82058" tIns="41029" rIns="82058" bIns="41029">
            <a:spAutoFit/>
          </a:bodyPr>
          <a:lstStyle/>
          <a:p>
            <a:pPr defTabSz="820295" eaLnBrk="0" fontAlgn="base" hangingPunct="0">
              <a:spcBef>
                <a:spcPct val="50000"/>
              </a:spcBef>
              <a:spcAft>
                <a:spcPct val="0"/>
              </a:spcAft>
            </a:pPr>
            <a:r>
              <a:rPr lang="en-US" sz="1200" b="1" dirty="0" smtClean="0">
                <a:solidFill>
                  <a:srgbClr val="000000"/>
                </a:solidFill>
                <a:latin typeface="Times New Roman" panose="02020603050405020304" pitchFamily="18" charset="0"/>
                <a:cs typeface="Times New Roman" panose="02020603050405020304" pitchFamily="18" charset="0"/>
              </a:rPr>
              <a:t>Resources to assist in the RMF Process</a:t>
            </a:r>
          </a:p>
          <a:p>
            <a:pPr defTabSz="820295" eaLnBrk="0" fontAlgn="base" hangingPunct="0">
              <a:spcBef>
                <a:spcPct val="50000"/>
              </a:spcBef>
              <a:spcAft>
                <a:spcPct val="0"/>
              </a:spcAft>
            </a:pPr>
            <a:r>
              <a:rPr lang="en-US" sz="1200" dirty="0" smtClean="0">
                <a:solidFill>
                  <a:srgbClr val="000000"/>
                </a:solidFill>
                <a:latin typeface="Times New Roman" panose="02020603050405020304" pitchFamily="18" charset="0"/>
                <a:cs typeface="Times New Roman" panose="02020603050405020304" pitchFamily="18" charset="0"/>
              </a:rPr>
              <a:t>Many additional resources can be found on the NIST website </a:t>
            </a:r>
            <a:r>
              <a:rPr lang="en-US" sz="1200" dirty="0" smtClean="0">
                <a:solidFill>
                  <a:srgbClr val="000000"/>
                </a:solidFill>
                <a:cs typeface="Arial" pitchFamily="34" charset="0"/>
              </a:rPr>
              <a:t>(</a:t>
            </a:r>
            <a:r>
              <a:rPr lang="en-US" sz="1200" dirty="0" smtClean="0">
                <a:solidFill>
                  <a:srgbClr val="000000"/>
                </a:solidFill>
                <a:cs typeface="Arial" pitchFamily="34" charset="0"/>
                <a:hlinkClick r:id="rId3"/>
              </a:rPr>
              <a:t>www.nist.gov</a:t>
            </a:r>
            <a:r>
              <a:rPr lang="en-US" sz="1200" dirty="0" smtClean="0">
                <a:solidFill>
                  <a:srgbClr val="000000"/>
                </a:solidFill>
                <a:cs typeface="Arial" pitchFamily="34" charset="0"/>
              </a:rPr>
              <a:t>)</a:t>
            </a:r>
            <a:endParaRPr lang="en-US" sz="1200" dirty="0">
              <a:solidFill>
                <a:prstClr val="black"/>
              </a:solidFill>
              <a:cs typeface="Arial" pitchFamily="34" charset="0"/>
            </a:endParaRPr>
          </a:p>
        </p:txBody>
      </p:sp>
      <p:sp>
        <p:nvSpPr>
          <p:cNvPr id="30" name="AutoShape 12"/>
          <p:cNvSpPr>
            <a:spLocks noChangeArrowheads="1"/>
          </p:cNvSpPr>
          <p:nvPr/>
        </p:nvSpPr>
        <p:spPr bwMode="auto">
          <a:xfrm>
            <a:off x="2341543" y="3690257"/>
            <a:ext cx="345725" cy="2514600"/>
          </a:xfrm>
          <a:prstGeom prst="homePlate">
            <a:avLst>
              <a:gd name="adj" fmla="val 100000"/>
            </a:avLst>
          </a:prstGeom>
          <a:solidFill>
            <a:schemeClr val="bg1">
              <a:lumMod val="85000"/>
            </a:schemeClr>
          </a:solidFill>
          <a:ln w="6350" algn="ctr">
            <a:noFill/>
            <a:miter lim="800000"/>
            <a:headEnd/>
            <a:tailEnd/>
          </a:ln>
        </p:spPr>
        <p:txBody>
          <a:bodyPr lIns="82058" tIns="82058" rIns="82058" bIns="82058" anchor="ctr"/>
          <a:lstStyle/>
          <a:p>
            <a:pPr algn="ctr" eaLnBrk="0" fontAlgn="base" hangingPunct="0">
              <a:spcBef>
                <a:spcPct val="50000"/>
              </a:spcBef>
              <a:spcAft>
                <a:spcPct val="0"/>
              </a:spcAft>
            </a:pPr>
            <a:endParaRPr lang="en-GB" sz="1300" dirty="0">
              <a:solidFill>
                <a:srgbClr val="000000"/>
              </a:solidFill>
            </a:endParaRPr>
          </a:p>
        </p:txBody>
      </p:sp>
      <p:graphicFrame>
        <p:nvGraphicFramePr>
          <p:cNvPr id="31" name="Diagram 30"/>
          <p:cNvGraphicFramePr/>
          <p:nvPr>
            <p:extLst>
              <p:ext uri="{D42A27DB-BD31-4B8C-83A1-F6EECF244321}">
                <p14:modId xmlns:p14="http://schemas.microsoft.com/office/powerpoint/2010/main" val="2702803224"/>
              </p:ext>
            </p:extLst>
          </p:nvPr>
        </p:nvGraphicFramePr>
        <p:xfrm>
          <a:off x="2670873" y="3335074"/>
          <a:ext cx="6114201" cy="31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94187192"/>
              </p:ext>
            </p:extLst>
          </p:nvPr>
        </p:nvGraphicFramePr>
        <p:xfrm>
          <a:off x="168498" y="1523099"/>
          <a:ext cx="8859798" cy="1699444"/>
        </p:xfrm>
        <a:graphic>
          <a:graphicData uri="http://schemas.openxmlformats.org/drawingml/2006/table">
            <a:tbl>
              <a:tblPr firstRow="1" bandRow="1">
                <a:tableStyleId>{5C22544A-7EE6-4342-B048-85BDC9FD1C3A}</a:tableStyleId>
              </a:tblPr>
              <a:tblGrid>
                <a:gridCol w="4429899"/>
                <a:gridCol w="4429899"/>
              </a:tblGrid>
              <a:tr h="283550">
                <a:tc>
                  <a:txBody>
                    <a:bodyPr/>
                    <a:lstStyle/>
                    <a:p>
                      <a:pPr algn="ctr"/>
                      <a:r>
                        <a:rPr lang="en-US" sz="1200" dirty="0" smtClean="0">
                          <a:latin typeface="Times New Roman" panose="02020603050405020304" pitchFamily="18" charset="0"/>
                          <a:cs typeface="Times New Roman" panose="02020603050405020304" pitchFamily="18" charset="0"/>
                        </a:rPr>
                        <a:t>Purpose of Security Controls and Continuous Monitoring</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Benefits of Security Controls and Continuous Monitoring</a:t>
                      </a:r>
                    </a:p>
                  </a:txBody>
                  <a:tcPr/>
                </a:tc>
              </a:tr>
              <a:tr h="1415894">
                <a:tc>
                  <a:txBody>
                    <a:bodyPr/>
                    <a:lstStyle/>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Assess security control effectiveness for an IS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Document changes to the IS or its environment of operation</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Conduct security impact analyses of associated changes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Report the security status of an IS</a:t>
                      </a:r>
                      <a:endParaRPr lang="nl-NL" sz="1300" dirty="0" smtClean="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a:txBody>
                    <a:bodyPr/>
                    <a:lstStyle/>
                    <a:p>
                      <a:pPr marL="224161" lvl="1" indent="-171450" algn="l" defTabSz="859707" rtl="0" eaLnBrk="0" fontAlgn="base" latinLnBrk="0" hangingPunct="0">
                        <a:spcBef>
                          <a:spcPts val="200"/>
                        </a:spcBef>
                        <a:spcAft>
                          <a:spcPct val="0"/>
                        </a:spcAft>
                        <a:buClr>
                          <a:schemeClr val="bg2">
                            <a:lumMod val="75000"/>
                          </a:schemeClr>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Facilitate more efficient enterprise management of cybersecurity</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Increase security in the system development and acquisition processes</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Ensure compliance with national</a:t>
                      </a:r>
                      <a:r>
                        <a:rPr lang="en-US" sz="1300" kern="1200" baseline="0" dirty="0" smtClean="0">
                          <a:solidFill>
                            <a:srgbClr val="000000"/>
                          </a:solidFill>
                          <a:latin typeface="Times New Roman" panose="02020603050405020304" pitchFamily="18" charset="0"/>
                          <a:ea typeface="+mn-ea"/>
                          <a:cs typeface="Times New Roman" panose="02020603050405020304" pitchFamily="18" charset="0"/>
                        </a:rPr>
                        <a:t> standards and reporting requirements</a:t>
                      </a:r>
                      <a:endParaRPr lang="nl-NL" sz="1300" kern="1200" dirty="0" smtClean="0">
                        <a:solidFill>
                          <a:srgbClr val="000000"/>
                        </a:solidFill>
                        <a:latin typeface="Times New Roman" panose="02020603050405020304" pitchFamily="18" charset="0"/>
                        <a:ea typeface="+mn-ea"/>
                        <a:cs typeface="Times New Roman" panose="02020603050405020304" pitchFamily="18" charset="0"/>
                      </a:endParaRPr>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085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40714"/>
            <a:ext cx="734507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RMF Process Stakeholders – New Terminology </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7625073"/>
              </p:ext>
            </p:extLst>
          </p:nvPr>
        </p:nvGraphicFramePr>
        <p:xfrm>
          <a:off x="202406" y="1903446"/>
          <a:ext cx="8742362" cy="4269502"/>
        </p:xfrm>
        <a:graphic>
          <a:graphicData uri="http://schemas.openxmlformats.org/drawingml/2006/table">
            <a:tbl>
              <a:tblPr firstRow="1" bandRow="1">
                <a:tableStyleId>{5C22544A-7EE6-4342-B048-85BDC9FD1C3A}</a:tableStyleId>
              </a:tblPr>
              <a:tblGrid>
                <a:gridCol w="4371181"/>
                <a:gridCol w="4371181"/>
              </a:tblGrid>
              <a:tr h="430119">
                <a:tc>
                  <a:txBody>
                    <a:bodyPr/>
                    <a:lstStyle/>
                    <a:p>
                      <a:pPr algn="ctr"/>
                      <a:r>
                        <a:rPr lang="en-US" sz="1400" i="0" dirty="0" smtClean="0">
                          <a:latin typeface="Times New Roman" panose="02020603050405020304" pitchFamily="18" charset="0"/>
                          <a:cs typeface="Times New Roman" panose="02020603050405020304" pitchFamily="18" charset="0"/>
                        </a:rPr>
                        <a:t>Old Term in the C&amp;A Process</a:t>
                      </a:r>
                      <a:endParaRPr lang="en-US" sz="1400" i="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i="0" dirty="0" smtClean="0">
                          <a:latin typeface="Times New Roman" panose="02020603050405020304" pitchFamily="18" charset="0"/>
                          <a:cs typeface="Times New Roman" panose="02020603050405020304" pitchFamily="18" charset="0"/>
                        </a:rPr>
                        <a:t>New Term in the RMF Process</a:t>
                      </a:r>
                      <a:endParaRPr lang="en-US" sz="1400" i="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Designated Approving Authority (DAA)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Authorizing Official</a:t>
                      </a:r>
                      <a:r>
                        <a:rPr lang="en-US" sz="1300" baseline="0" dirty="0" smtClean="0">
                          <a:latin typeface="Times New Roman" panose="02020603050405020304" pitchFamily="18" charset="0"/>
                          <a:cs typeface="Times New Roman" panose="02020603050405020304" pitchFamily="18" charset="0"/>
                        </a:rPr>
                        <a:t> (AO)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Regional Designated Approving Authority (RDAA)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Regional Authorizing</a:t>
                      </a:r>
                      <a:r>
                        <a:rPr lang="en-US" sz="1300" baseline="0" dirty="0" smtClean="0">
                          <a:latin typeface="Times New Roman" panose="02020603050405020304" pitchFamily="18" charset="0"/>
                          <a:cs typeface="Times New Roman" panose="02020603050405020304" pitchFamily="18" charset="0"/>
                        </a:rPr>
                        <a:t> Official (RAO)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Office of the Designated Approving Authority (ODAA)</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NISP Authorization</a:t>
                      </a:r>
                      <a:r>
                        <a:rPr lang="en-US" sz="1300" baseline="0" dirty="0" smtClean="0">
                          <a:latin typeface="Times New Roman" panose="02020603050405020304" pitchFamily="18" charset="0"/>
                          <a:cs typeface="Times New Roman" panose="02020603050405020304" pitchFamily="18" charset="0"/>
                        </a:rPr>
                        <a:t> Office (NAO)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Professional (ISSP)</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ISSP/Security Control Assessor</a:t>
                      </a:r>
                      <a:r>
                        <a:rPr lang="en-US" sz="1300" baseline="0" dirty="0" smtClean="0">
                          <a:latin typeface="Times New Roman" panose="02020603050405020304" pitchFamily="18" charset="0"/>
                          <a:cs typeface="Times New Roman" panose="02020603050405020304" pitchFamily="18" charset="0"/>
                        </a:rPr>
                        <a:t> (SCA)</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Customer, Government Contracting</a:t>
                      </a:r>
                      <a:r>
                        <a:rPr lang="en-US" sz="1300" baseline="0" dirty="0" smtClean="0">
                          <a:latin typeface="Times New Roman" panose="02020603050405020304" pitchFamily="18" charset="0"/>
                          <a:cs typeface="Times New Roman" panose="02020603050405020304" pitchFamily="18" charset="0"/>
                        </a:rPr>
                        <a:t> Activity (GCA)</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Information Owner (IO)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Contractor</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Information System Owner</a:t>
                      </a:r>
                      <a:r>
                        <a:rPr lang="en-US" sz="1300" baseline="0" dirty="0" smtClean="0">
                          <a:latin typeface="Times New Roman" panose="02020603050405020304" pitchFamily="18" charset="0"/>
                          <a:cs typeface="Times New Roman" panose="02020603050405020304" pitchFamily="18" charset="0"/>
                        </a:rPr>
                        <a:t> (ISO)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Manager (ISSM)</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ISSM</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 Security Officer (ISSO)</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ISSO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Rectangle 50"/>
          <p:cNvSpPr>
            <a:spLocks noChangeArrowheads="1"/>
          </p:cNvSpPr>
          <p:nvPr/>
        </p:nvSpPr>
        <p:spPr bwMode="gray">
          <a:xfrm>
            <a:off x="401639" y="994644"/>
            <a:ext cx="8343897" cy="470605"/>
          </a:xfrm>
          <a:prstGeom prst="rect">
            <a:avLst/>
          </a:prstGeom>
          <a:noFill/>
          <a:ln w="9525" algn="ctr">
            <a:noFill/>
            <a:miter lim="800000"/>
            <a:headEnd/>
            <a:tailEnd/>
          </a:ln>
          <a:effectLst/>
        </p:spPr>
        <p:txBody>
          <a:bodyPr wrap="square" lIns="0" tIns="0" rIns="0" bIns="0" anchor="t" anchorCtr="0"/>
          <a:lstStyle/>
          <a:p>
            <a:r>
              <a:rPr lang="en-US" sz="1600" dirty="0" smtClean="0">
                <a:solidFill>
                  <a:srgbClr val="000000"/>
                </a:solidFill>
                <a:latin typeface="Times New Roman" panose="02020603050405020304" pitchFamily="18" charset="0"/>
                <a:cs typeface="Times New Roman" panose="02020603050405020304" pitchFamily="18" charset="0"/>
              </a:rPr>
              <a:t>Many RMF stakeholder titles have been revised in the transition from C&amp;A. The following table outlines former terms in the C&amp;A process as well as the corresponding </a:t>
            </a:r>
            <a:r>
              <a:rPr lang="en-US" sz="1600" b="1" dirty="0" smtClean="0">
                <a:solidFill>
                  <a:srgbClr val="000000"/>
                </a:solidFill>
                <a:latin typeface="Times New Roman" panose="02020603050405020304" pitchFamily="18" charset="0"/>
                <a:cs typeface="Times New Roman" panose="02020603050405020304" pitchFamily="18" charset="0"/>
              </a:rPr>
              <a:t>new terms in the RMF process</a:t>
            </a:r>
            <a:r>
              <a:rPr lang="en-US" sz="1600" dirty="0" smtClean="0">
                <a:solidFill>
                  <a:srgbClr val="000000"/>
                </a:solidFill>
                <a:latin typeface="Times New Roman" panose="02020603050405020304" pitchFamily="18" charset="0"/>
                <a:cs typeface="Times New Roman" panose="02020603050405020304" pitchFamily="18" charset="0"/>
              </a:rPr>
              <a:t>. Both sets of terms will continue to be used during the transition to RMF.</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6" name="Rectangle 50"/>
          <p:cNvSpPr>
            <a:spLocks noChangeArrowheads="1"/>
          </p:cNvSpPr>
          <p:nvPr/>
        </p:nvSpPr>
        <p:spPr bwMode="gray">
          <a:xfrm>
            <a:off x="3013620" y="6172948"/>
            <a:ext cx="3604303" cy="235303"/>
          </a:xfrm>
          <a:prstGeom prst="rect">
            <a:avLst/>
          </a:prstGeom>
          <a:noFill/>
          <a:ln w="9525" algn="ctr">
            <a:noFill/>
            <a:miter lim="800000"/>
            <a:headEnd/>
            <a:tailEnd/>
          </a:ln>
          <a:effectLst/>
        </p:spPr>
        <p:txBody>
          <a:bodyPr wrap="square" lIns="0" tIns="0" rIns="0" bIns="0" anchor="t" anchorCtr="0"/>
          <a:lstStyle/>
          <a:p>
            <a:r>
              <a:rPr lang="en-US" sz="1200" i="1" dirty="0" smtClean="0">
                <a:solidFill>
                  <a:srgbClr val="000000"/>
                </a:solidFill>
              </a:rPr>
              <a:t>*Titles will remain the same in RMF</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474985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1075660518"/>
              </p:ext>
            </p:extLst>
          </p:nvPr>
        </p:nvGraphicFramePr>
        <p:xfrm>
          <a:off x="237410" y="939763"/>
          <a:ext cx="8791932" cy="5288753"/>
        </p:xfrm>
        <a:graphic>
          <a:graphicData uri="http://schemas.openxmlformats.org/drawingml/2006/table">
            <a:tbl>
              <a:tblPr firstRow="1" bandRow="1"/>
              <a:tblGrid>
                <a:gridCol w="4868057"/>
                <a:gridCol w="1786316"/>
                <a:gridCol w="2137559"/>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ODAA Business Management</a:t>
                      </a:r>
                      <a:r>
                        <a:rPr lang="en-US" sz="1800" baseline="0" dirty="0" smtClean="0">
                          <a:latin typeface="Times New Roman" panose="02020603050405020304" pitchFamily="18" charset="0"/>
                          <a:cs typeface="Times New Roman" panose="02020603050405020304" pitchFamily="18" charset="0"/>
                        </a:rPr>
                        <a:t> System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System Security Plan (SSP)</a:t>
                      </a:r>
                      <a:r>
                        <a:rPr lang="en-US" sz="1800" baseline="0" dirty="0" smtClean="0">
                          <a:latin typeface="Times New Roman" panose="02020603050405020304" pitchFamily="18" charset="0"/>
                          <a:cs typeface="Times New Roman" panose="02020603050405020304" pitchFamily="18" charset="0"/>
                        </a:rPr>
                        <a:t>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C&amp;A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RMF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Categorization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Basic, Med, High</a:t>
                      </a:r>
                    </a:p>
                    <a:p>
                      <a:r>
                        <a:rPr lang="en-US" sz="1800" dirty="0" smtClean="0">
                          <a:latin typeface="Times New Roman" panose="02020603050405020304" pitchFamily="18" charset="0"/>
                          <a:cs typeface="Times New Roman" panose="02020603050405020304" pitchFamily="18" charset="0"/>
                        </a:rPr>
                        <a:t>PLs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Low,</a:t>
                      </a:r>
                      <a:r>
                        <a:rPr lang="en-US" sz="1800" baseline="0" dirty="0" smtClean="0">
                          <a:latin typeface="Times New Roman" panose="02020603050405020304" pitchFamily="18" charset="0"/>
                          <a:cs typeface="Times New Roman" panose="02020603050405020304" pitchFamily="18" charset="0"/>
                        </a:rPr>
                        <a:t> Mod, High</a:t>
                      </a:r>
                    </a:p>
                    <a:p>
                      <a:r>
                        <a:rPr lang="en-US" sz="1800" dirty="0" smtClean="0">
                          <a:latin typeface="Times New Roman" panose="02020603050405020304" pitchFamily="18" charset="0"/>
                          <a:cs typeface="Times New Roman" panose="02020603050405020304" pitchFamily="18" charset="0"/>
                        </a:rPr>
                        <a:t>Accessibility</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Certification</a:t>
                      </a:r>
                      <a:r>
                        <a:rPr lang="en-US" sz="1800" baseline="0" dirty="0" smtClean="0">
                          <a:latin typeface="Times New Roman" panose="02020603050405020304" pitchFamily="18" charset="0"/>
                          <a:cs typeface="Times New Roman" panose="02020603050405020304" pitchFamily="18" charset="0"/>
                        </a:rPr>
                        <a:t> Statement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Acknowledgement/Tailoring-out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t>
                      </a:r>
                    </a:p>
                    <a:p>
                      <a:r>
                        <a:rPr lang="en-US" sz="1800" baseline="0" dirty="0" smtClean="0">
                          <a:latin typeface="Times New Roman" panose="02020603050405020304" pitchFamily="18" charset="0"/>
                          <a:cs typeface="Times New Roman" panose="02020603050405020304" pitchFamily="18" charset="0"/>
                        </a:rPr>
                        <a:t>Acknowledged</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Tailored-Out/Risk</a:t>
                      </a:r>
                      <a:r>
                        <a:rPr lang="en-US" sz="1800" baseline="0" dirty="0" smtClean="0">
                          <a:latin typeface="Times New Roman" panose="02020603050405020304" pitchFamily="18" charset="0"/>
                          <a:cs typeface="Times New Roman" panose="02020603050405020304" pitchFamily="18" charset="0"/>
                        </a:rPr>
                        <a:t> Acknowledgement</a:t>
                      </a:r>
                      <a:endParaRPr lang="en-US" sz="1800" dirty="0" smtClean="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MOU/ISA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Standing-Up Like System</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Self-</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Certification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Type</a:t>
                      </a:r>
                    </a:p>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NISPOM</a:t>
                      </a:r>
                      <a:r>
                        <a:rPr lang="en-US" sz="1800" baseline="0" dirty="0" smtClean="0">
                          <a:latin typeface="Times New Roman" panose="02020603050405020304" pitchFamily="18" charset="0"/>
                          <a:cs typeface="Times New Roman" panose="02020603050405020304" pitchFamily="18" charset="0"/>
                        </a:rPr>
                        <a:t> Refs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NIST 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Approval</a:t>
                      </a:r>
                      <a:r>
                        <a:rPr lang="en-US" sz="1800" baseline="0" dirty="0" smtClean="0">
                          <a:latin typeface="Times New Roman" panose="02020603050405020304" pitchFamily="18" charset="0"/>
                          <a:cs typeface="Times New Roman" panose="02020603050405020304" pitchFamily="18" charset="0"/>
                        </a:rPr>
                        <a:t> to 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Accreditation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3668277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2&quot;/&gt;&lt;/elem&gt;&lt;key val=&quot;2&quot;/&gt;&lt;elem&gt;&lt;m_nPartnerID val=&quot;1260&quot;/&gt;&lt;m_nIndex val=&quot;2&quot;/&gt;&lt;/elem&gt;&lt;key val=&quot;4&quot;/&gt;&lt;elem&gt;&lt;m_nPartnerID val=&quot;126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337"/>
  <p:tag name="MMPROD_NEXTUNIQUEID" val="10009"/>
  <p:tag name="MMPROD_UIDATA" val="&lt;database version=&quot;8.0&quot;&gt;&lt;object type=&quot;1&quot; unique_id=&quot;10001&quot;&gt;&lt;object type=&quot;2&quot; unique_id=&quot;10002&quot;&gt;&lt;object type=&quot;3&quot; unique_id=&quot;589478&quot;&gt;&lt;property id=&quot;20148&quot; value=&quot;5&quot;/&gt;&lt;property id=&quot;20300&quot; value=&quot;Slide 5 - &amp;quot;Today’s Agenda&amp;quot;&quot;/&gt;&lt;property id=&quot;20307&quot; value=&quot;1764&quot;/&gt;&lt;/object&gt;&lt;object type=&quot;3&quot; unique_id=&quot;627770&quot;&gt;&lt;property id=&quot;20148&quot; value=&quot;5&quot;/&gt;&lt;property id=&quot;20300&quot; value=&quot;Slide 1&quot;/&gt;&lt;property id=&quot;20307&quot; value=&quot;1962&quot;/&gt;&lt;/object&gt;&lt;object type=&quot;3&quot; unique_id=&quot;627771&quot;&gt;&lt;property id=&quot;20148&quot; value=&quot;5&quot;/&gt;&lt;property id=&quot;20300&quot; value=&quot;Slide 2 - &amp;quot;Logistics and Ground Rules&amp;quot;&quot;/&gt;&lt;property id=&quot;20307&quot; value=&quot;1966&quot;/&gt;&lt;/object&gt;&lt;object type=&quot;3&quot; unique_id=&quot;627772&quot;&gt;&lt;property id=&quot;20148&quot; value=&quot;5&quot;/&gt;&lt;property id=&quot;20300&quot; value=&quot;Slide 4 - &amp;quot;Course Goal and Objectives&amp;quot;&quot;/&gt;&lt;property id=&quot;20307&quot; value=&quot;1940&quot;/&gt;&lt;/object&gt;&lt;object type=&quot;3&quot; unique_id=&quot;627773&quot;&gt;&lt;property id=&quot;20148&quot; value=&quot;5&quot;/&gt;&lt;property id=&quot;20300&quot; value=&quot;Slide 3 - &amp;quot;Welcome&amp;quot;&quot;/&gt;&lt;property id=&quot;20307&quot; value=&quot;1949&quot;/&gt;&lt;/object&gt;&lt;object type=&quot;3&quot; unique_id=&quot;627774&quot;&gt;&lt;property id=&quot;20148&quot; value=&quot;5&quot;/&gt;&lt;property id=&quot;20300&quot; value=&quot;Slide 6&quot;/&gt;&lt;property id=&quot;20307&quot; value=&quot;1963&quot;/&gt;&lt;/object&gt;&lt;object type=&quot;3&quot; unique_id=&quot;627775&quot;&gt;&lt;property id=&quot;20148&quot; value=&quot;5&quot;/&gt;&lt;property id=&quot;20300&quot; value=&quot;Slide 7 - &amp;quot;What is TOP?&amp;quot;&quot;/&gt;&lt;property id=&quot;20307&quot; value=&quot;1973&quot;/&gt;&lt;/object&gt;&lt;object type=&quot;3&quot; unique_id=&quot;627777&quot;&gt;&lt;property id=&quot;20148&quot; value=&quot;5&quot;/&gt;&lt;property id=&quot;20300&quot; value=&quot;Slide 8 - &amp;quot;Evolution of TOP&amp;quot;&quot;/&gt;&lt;property id=&quot;20307&quot; value=&quot;1972&quot;/&gt;&lt;/object&gt;&lt;object type=&quot;3&quot; unique_id=&quot;627779&quot;&gt;&lt;property id=&quot;20148&quot; value=&quot;5&quot;/&gt;&lt;property id=&quot;20300&quot; value=&quot;Slide 10 - &amp;quot;TOP Benefits to Field Leadership&amp;quot;&quot;/&gt;&lt;property id=&quot;20307&quot; value=&quot;1969&quot;/&gt;&lt;/object&gt;&lt;object type=&quot;3&quot; unique_id=&quot;627780&quot;&gt;&lt;property id=&quot;20148&quot; value=&quot;5&quot;/&gt;&lt;property id=&quot;20300&quot; value=&quot;Slide 11&quot;/&gt;&lt;property id=&quot;20307&quot; value=&quot;1964&quot;/&gt;&lt;/object&gt;&lt;object type=&quot;3&quot; unique_id=&quot;627781&quot;&gt;&lt;property id=&quot;20148&quot; value=&quot;5&quot;/&gt;&lt;property id=&quot;20300&quot; value=&quot;Slide 14 - &amp;quot;TOP 2.0 Process Changes&amp;quot;&quot;/&gt;&lt;property id=&quot;20307&quot; value=&quot;1953&quot;/&gt;&lt;/object&gt;&lt;object type=&quot;3&quot; unique_id=&quot;627782&quot;&gt;&lt;property id=&quot;20148&quot; value=&quot;5&quot;/&gt;&lt;property id=&quot;20300&quot; value=&quot;Slide 15 - &amp;quot;TOP 2.0 Process Changes&amp;quot;&quot;/&gt;&lt;property id=&quot;20307&quot; value=&quot;1956&quot;/&gt;&lt;/object&gt;&lt;object type=&quot;3&quot; unique_id=&quot;627783&quot;&gt;&lt;property id=&quot;20148&quot; value=&quot;5&quot;/&gt;&lt;property id=&quot;20300&quot; value=&quot;Slide 16 - &amp;quot;TOP 2.0 Process Changes&amp;quot;&quot;/&gt;&lt;property id=&quot;20307&quot; value=&quot;1954&quot;/&gt;&lt;/object&gt;&lt;object type=&quot;3&quot; unique_id=&quot;627784&quot;&gt;&lt;property id=&quot;20148&quot; value=&quot;5&quot;/&gt;&lt;property id=&quot;20300&quot; value=&quot;Slide 17 - &amp;quot;TOP 2.0 Process Changes&amp;quot;&quot;/&gt;&lt;property id=&quot;20307&quot; value=&quot;1959&quot;/&gt;&lt;/object&gt;&lt;object type=&quot;3&quot; unique_id=&quot;627785&quot;&gt;&lt;property id=&quot;20148&quot; value=&quot;5&quot;/&gt;&lt;property id=&quot;20300&quot; value=&quot;Slide 18 - &amp;quot;TOP 2.0 Process Changes&amp;quot;&quot;/&gt;&lt;property id=&quot;20307&quot; value=&quot;1958&quot;/&gt;&lt;/object&gt;&lt;object type=&quot;3&quot; unique_id=&quot;627786&quot;&gt;&lt;property id=&quot;20148&quot; value=&quot;5&quot;/&gt;&lt;property id=&quot;20300&quot; value=&quot;Slide 19 - &amp;quot;TOP 2.0 Roles and Responsibilities&amp;quot;&quot;/&gt;&lt;property id=&quot;20307&quot; value=&quot;1960&quot;/&gt;&lt;/object&gt;&lt;object type=&quot;3&quot; unique_id=&quot;627787&quot;&gt;&lt;property id=&quot;20148&quot; value=&quot;5&quot;/&gt;&lt;property id=&quot;20300&quot; value=&quot;Slide 20 - &amp;quot;TOP 2.0 Training Enhancements&amp;quot;&quot;/&gt;&lt;property id=&quot;20307&quot; value=&quot;1961&quot;/&gt;&lt;/object&gt;&lt;object type=&quot;3&quot; unique_id=&quot;627788&quot;&gt;&lt;property id=&quot;20148&quot; value=&quot;5&quot;/&gt;&lt;property id=&quot;20300&quot; value=&quot;Slide 21&quot;/&gt;&lt;property id=&quot;20307&quot; value=&quot;1965&quot;/&gt;&lt;/object&gt;&lt;object type=&quot;3&quot; unique_id=&quot;627789&quot;&gt;&lt;property id=&quot;20148&quot; value=&quot;5&quot;/&gt;&lt;property id=&quot;20300&quot; value=&quot;Slide 22 - &amp;quot;How to Make TOP Your Own&amp;quot;&quot;/&gt;&lt;property id=&quot;20307&quot; value=&quot;1974&quot;/&gt;&lt;/object&gt;&lt;object type=&quot;3&quot; unique_id=&quot;627790&quot;&gt;&lt;property id=&quot;20148&quot; value=&quot;5&quot;/&gt;&lt;property id=&quot;20300&quot; value=&quot;Slide 23 - &amp;quot;Next Steps and Ongoing Support&amp;quot;&quot;/&gt;&lt;property id=&quot;20307&quot; value=&quot;1967&quot;/&gt;&lt;/object&gt;&lt;object type=&quot;3&quot; unique_id=&quot;627791&quot;&gt;&lt;property id=&quot;20148&quot; value=&quot;5&quot;/&gt;&lt;property id=&quot;20300&quot; value=&quot;Slide 24 - &amp;quot;Wrap Up date Q&amp;amp;A&amp;quot;&quot;/&gt;&lt;property id=&quot;20307&quot; value=&quot;1970&quot;/&gt;&lt;/object&gt;&lt;object type=&quot;3&quot; unique_id=&quot;627987&quot;&gt;&lt;property id=&quot;20148&quot; value=&quot;5&quot;/&gt;&lt;property id=&quot;20300&quot; value=&quot;Slide 9 - &amp;quot;TOP Benefits to DSS &amp;quot;&quot;/&gt;&lt;property id=&quot;20307&quot; value=&quot;1975&quot;/&gt;&lt;/object&gt;&lt;object type=&quot;3&quot; unique_id=&quot;629670&quot;&gt;&lt;property id=&quot;20148&quot; value=&quot;5&quot;/&gt;&lt;property id=&quot;20300&quot; value=&quot;Slide 12 - &amp;quot;What is TOP 2.0?&amp;quot;&quot;/&gt;&lt;property id=&quot;20307&quot; value=&quot;1978&quot;/&gt;&lt;/object&gt;&lt;object type=&quot;3&quot; unique_id=&quot;629671&quot;&gt;&lt;property id=&quot;20148&quot; value=&quot;5&quot;/&gt;&lt;property id=&quot;20300&quot; value=&quot;Slide 13 - &amp;quot;MythBusters TOP 2.0&amp;quot;&quot;/&gt;&lt;property id=&quot;20307&quot; value=&quot;1979&quot;/&gt;&lt;/object&gt;&lt;/object&gt;&lt;object type=&quot;8&quot; unique_id=&quot;1004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mfW3bPhy0K7UA48v3H3.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OAyJ.1tD0.R.PpwtbXi0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heme/theme1.xml><?xml version="1.0" encoding="utf-8"?>
<a:theme xmlns:a="http://schemas.openxmlformats.org/drawingml/2006/main" name="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webinar learn@lun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6C3CA7FC06344A8146A2ACD27943A" ma:contentTypeVersion="0" ma:contentTypeDescription="Create a new document." ma:contentTypeScope="" ma:versionID="a529ad76b9e87ef47766b8e8b3abc8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p:properties>
</file>

<file path=customXml/itemProps1.xml><?xml version="1.0" encoding="utf-8"?>
<ds:datastoreItem xmlns:ds="http://schemas.openxmlformats.org/officeDocument/2006/customXml" ds:itemID="{8A21AE3D-4ED1-43DB-B70E-5C8F769F8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C8CE02-1C6B-4E4F-9D68-C16CF0CA74B4}">
  <ds:schemaRefs>
    <ds:schemaRef ds:uri="http://schemas.microsoft.com/sharepoint/v3/contenttype/forms"/>
  </ds:schemaRefs>
</ds:datastoreItem>
</file>

<file path=customXml/itemProps3.xml><?xml version="1.0" encoding="utf-8"?>
<ds:datastoreItem xmlns:ds="http://schemas.openxmlformats.org/officeDocument/2006/customXml" ds:itemID="{FEFBC076-3D1E-480C-8D1E-0EFBE39CEEBF}">
  <ds:schemaRef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121038</TotalTime>
  <Words>3434</Words>
  <Application>Microsoft Office PowerPoint</Application>
  <PresentationFormat>Letter Paper (8.5x11 in)</PresentationFormat>
  <Paragraphs>494</Paragraphs>
  <Slides>39</Slides>
  <Notes>30</Notes>
  <HiddenSlides>0</HiddenSlides>
  <MMClips>0</MMClips>
  <ScaleCrop>false</ScaleCrop>
  <HeadingPairs>
    <vt:vector size="8" baseType="variant">
      <vt:variant>
        <vt:lpstr>Fonts Used</vt:lpstr>
      </vt:variant>
      <vt:variant>
        <vt:i4>9</vt:i4>
      </vt:variant>
      <vt:variant>
        <vt:lpstr>Theme</vt:lpstr>
      </vt:variant>
      <vt:variant>
        <vt:i4>18</vt:i4>
      </vt:variant>
      <vt:variant>
        <vt:lpstr>Embedded OLE Servers</vt:lpstr>
      </vt:variant>
      <vt:variant>
        <vt:i4>1</vt:i4>
      </vt:variant>
      <vt:variant>
        <vt:lpstr>Slide Titles</vt:lpstr>
      </vt:variant>
      <vt:variant>
        <vt:i4>39</vt:i4>
      </vt:variant>
    </vt:vector>
  </HeadingPairs>
  <TitlesOfParts>
    <vt:vector size="67" baseType="lpstr">
      <vt:lpstr>ＭＳ Ｐゴシック</vt:lpstr>
      <vt:lpstr>Arial</vt:lpstr>
      <vt:lpstr>Candara</vt:lpstr>
      <vt:lpstr>Century Gothic</vt:lpstr>
      <vt:lpstr>Courier New</vt:lpstr>
      <vt:lpstr>Symbol</vt:lpstr>
      <vt:lpstr>Times New Roman</vt:lpstr>
      <vt:lpstr>Wingdings</vt:lpstr>
      <vt:lpstr>Wingdings 2</vt:lpstr>
      <vt:lpstr>US Consulting Report Template_R1.5V_0310</vt:lpstr>
      <vt:lpstr>1_US Consulting Report Template_R1.5V_0310</vt:lpstr>
      <vt:lpstr>2_US Consulting Report Template_R1.5V_0310</vt:lpstr>
      <vt:lpstr>3_US Consulting Report Template_R1.5V_0310</vt:lpstr>
      <vt:lpstr>4_US Consulting Report Template_R1.5V_0310</vt:lpstr>
      <vt:lpstr>5_US Consulting Report Template_R1.5V_0310</vt:lpstr>
      <vt:lpstr>6_US Consulting Report Template_R1.5V_0310</vt:lpstr>
      <vt:lpstr>7_US Consulting Report Template_R1.5V_0310</vt:lpstr>
      <vt:lpstr>8_US Consulting Report Template_R1.5V_0310</vt:lpstr>
      <vt:lpstr>9_US Consulting Report Template_R1.5V_0310</vt:lpstr>
      <vt:lpstr>1_Office Theme</vt:lpstr>
      <vt:lpstr>10_US Consulting Report Template_R1.5V_0310</vt:lpstr>
      <vt:lpstr>11_US Consulting Report Template_R1.5V_0310</vt:lpstr>
      <vt:lpstr>12_US Consulting Report Template_R1.5V_0310</vt:lpstr>
      <vt:lpstr>1_webinar learn@lunch template</vt:lpstr>
      <vt:lpstr>5_Custom Design</vt:lpstr>
      <vt:lpstr>13_US Consulting Report Template_R1.5V_0310</vt:lpstr>
      <vt:lpstr>6_Custom Design</vt:lpstr>
      <vt:lpstr>think-cell Slide</vt:lpstr>
      <vt:lpstr>PowerPoint Presentation</vt:lpstr>
      <vt:lpstr>Goals of the Presentation</vt:lpstr>
      <vt:lpstr>RMF Basics</vt:lpstr>
      <vt:lpstr>Here is the way some people see things</vt:lpstr>
      <vt:lpstr>RMF Policy References</vt:lpstr>
      <vt:lpstr>Planning Guidance/Resources</vt:lpstr>
      <vt:lpstr>Security Controls and Continuous Monitoring</vt:lpstr>
      <vt:lpstr>RMF Process Stakeholders – New Terminology </vt:lpstr>
      <vt:lpstr>Connecting the Dots –  What is Changing?  What is staying the same?</vt:lpstr>
      <vt:lpstr>Connecting the Dots –  What is Changing?  What is staying the same?</vt:lpstr>
      <vt:lpstr>RMF Process Walk Through: Introduction</vt:lpstr>
      <vt:lpstr>CDSE Training Courses</vt:lpstr>
      <vt:lpstr>RMF Process Walk Through -  STEP 1:  Categorize the IS</vt:lpstr>
      <vt:lpstr>RMF Step 1 – Risk Assessment Report (RAR)</vt:lpstr>
      <vt:lpstr>RMF Step 1 – Risk Assessment Report (RAR)</vt:lpstr>
      <vt:lpstr>RMF Process Walk Through –  Step 2-1 through 2-3:  Selecting Security Controls</vt:lpstr>
      <vt:lpstr>Security Controls Summary- NIST</vt:lpstr>
      <vt:lpstr>Security Controls Summary- DSS Appendix D</vt:lpstr>
      <vt:lpstr> Security Controls – Overlays (DAAPM, App D.)</vt:lpstr>
      <vt:lpstr>Control Selection Using Excel</vt:lpstr>
      <vt:lpstr>PowerPoint Presentation</vt:lpstr>
      <vt:lpstr>RMF Process Walk Through –  Step 2-4:  Submit Security Controls/ Categorization</vt:lpstr>
      <vt:lpstr>RMF Process Walk Through –  Step 2-4:  ISSM Submits Step “2” work via OBMS</vt:lpstr>
      <vt:lpstr>PowerPoint Presentation</vt:lpstr>
      <vt:lpstr>RMF Process Walk Through –  Step 2-4:  ISSM Response to DSS “step 2” review</vt:lpstr>
      <vt:lpstr>RMF Process Walk Through –  Step 3:  Implement Security Controls</vt:lpstr>
      <vt:lpstr>RMF Process Walk Through –  Step 4:  Assess Security Controls</vt:lpstr>
      <vt:lpstr>RMF Process Walk Through –  Step 4:  Assess Security Controls- Assessment Tools</vt:lpstr>
      <vt:lpstr>RMF Process Walk Through –  Step 4:  Assessment Tools-Windows 7 Example</vt:lpstr>
      <vt:lpstr>RMF Process Walk Through –  Step 4:  Assessment Tools- STIG Viewer</vt:lpstr>
      <vt:lpstr>RMF Process Walk Through –  Step 4:  Assessment Tools- SCC Tool</vt:lpstr>
      <vt:lpstr>RMF Process Walk Through –  Step 4:  Assessment Tools- STIG Checklist</vt:lpstr>
      <vt:lpstr>RMF Process Walk Through –  Step 2-4:  Submit Security Controls/ Categorization</vt:lpstr>
      <vt:lpstr>RMF Process Walk Through –  Step 4:  Assess Security Controls</vt:lpstr>
      <vt:lpstr>RMF Process Walk Through –  Step 5:  Authorize the IS</vt:lpstr>
      <vt:lpstr>RMF Process Walk Through –  Step 6:  Monitor the IS</vt:lpstr>
      <vt:lpstr>RMF Helpful Hints</vt:lpstr>
      <vt:lpstr>DSS RMF Information and Resources Web Page www.dss.mil/rmf</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Rodrigues, Luciana, CIV, DSS</dc:creator>
  <cp:lastModifiedBy>Gerri Leviston</cp:lastModifiedBy>
  <cp:revision>6203</cp:revision>
  <cp:lastPrinted>2016-03-10T18:31:42Z</cp:lastPrinted>
  <dcterms:created xsi:type="dcterms:W3CDTF">2010-03-18T17:57:48Z</dcterms:created>
  <dcterms:modified xsi:type="dcterms:W3CDTF">2017-07-20T15:54:32Z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_ID">
    <vt:lpwstr>repTempV1</vt:lpwstr>
  </property>
  <property fmtid="{D5CDD505-2E9C-101B-9397-08002B2CF9AE}" pid="3" name="ContentTypeId">
    <vt:lpwstr>0x010100C9A6C3CA7FC06344A8146A2ACD27943A</vt:lpwstr>
  </property>
</Properties>
</file>